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85" r:id="rId1"/>
  </p:sldMasterIdLst>
  <p:notesMasterIdLst>
    <p:notesMasterId r:id="rId38"/>
  </p:notesMasterIdLst>
  <p:handoutMasterIdLst>
    <p:handoutMasterId r:id="rId39"/>
  </p:handoutMasterIdLst>
  <p:sldIdLst>
    <p:sldId id="589" r:id="rId2"/>
    <p:sldId id="572" r:id="rId3"/>
    <p:sldId id="1356" r:id="rId4"/>
    <p:sldId id="1619" r:id="rId5"/>
    <p:sldId id="1622" r:id="rId6"/>
    <p:sldId id="1663" r:id="rId7"/>
    <p:sldId id="1667" r:id="rId8"/>
    <p:sldId id="1661" r:id="rId9"/>
    <p:sldId id="1623" r:id="rId10"/>
    <p:sldId id="1645" r:id="rId11"/>
    <p:sldId id="1626" r:id="rId12"/>
    <p:sldId id="1630" r:id="rId13"/>
    <p:sldId id="1631" r:id="rId14"/>
    <p:sldId id="1637" r:id="rId15"/>
    <p:sldId id="1632" r:id="rId16"/>
    <p:sldId id="1633" r:id="rId17"/>
    <p:sldId id="1634" r:id="rId18"/>
    <p:sldId id="1666" r:id="rId19"/>
    <p:sldId id="1636" r:id="rId20"/>
    <p:sldId id="1665" r:id="rId21"/>
    <p:sldId id="1664" r:id="rId22"/>
    <p:sldId id="1635" r:id="rId23"/>
    <p:sldId id="1638" r:id="rId24"/>
    <p:sldId id="1647" r:id="rId25"/>
    <p:sldId id="1659" r:id="rId26"/>
    <p:sldId id="1648" r:id="rId27"/>
    <p:sldId id="1650" r:id="rId28"/>
    <p:sldId id="1654" r:id="rId29"/>
    <p:sldId id="1651" r:id="rId30"/>
    <p:sldId id="1655" r:id="rId31"/>
    <p:sldId id="1656" r:id="rId32"/>
    <p:sldId id="1652" r:id="rId33"/>
    <p:sldId id="1653" r:id="rId34"/>
    <p:sldId id="1662" r:id="rId35"/>
    <p:sldId id="1669" r:id="rId36"/>
    <p:sldId id="1605" r:id="rId37"/>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ng" initials="G" lastIdx="1" clrIdx="0">
    <p:extLst>
      <p:ext uri="{19B8F6BF-5375-455C-9EA6-DF929625EA0E}">
        <p15:presenceInfo xmlns:p15="http://schemas.microsoft.com/office/powerpoint/2012/main" userId="Gia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5FF"/>
    <a:srgbClr val="C00000"/>
    <a:srgbClr val="190AE0"/>
    <a:srgbClr val="5A7BE4"/>
    <a:srgbClr val="F8AECF"/>
    <a:srgbClr val="ED2B83"/>
    <a:srgbClr val="F15DA0"/>
    <a:srgbClr val="2149C9"/>
    <a:srgbClr val="1508B8"/>
    <a:srgbClr val="A90F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86176" autoAdjust="0"/>
  </p:normalViewPr>
  <p:slideViewPr>
    <p:cSldViewPr>
      <p:cViewPr varScale="1">
        <p:scale>
          <a:sx n="64" d="100"/>
          <a:sy n="64" d="100"/>
        </p:scale>
        <p:origin x="762" y="6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4" tIns="46587" rIns="93174"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4" tIns="46587" rIns="93174" bIns="46587" rtlCol="0"/>
          <a:lstStyle>
            <a:lvl1pPr algn="r">
              <a:defRPr sz="1200"/>
            </a:lvl1pPr>
          </a:lstStyle>
          <a:p>
            <a:fld id="{012D485D-D5B6-4228-93ED-F72480F7D29D}" type="datetimeFigureOut">
              <a:rPr lang="en-US" smtClean="0"/>
              <a:pPr/>
              <a:t>01-Nov-21</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174" tIns="46587" rIns="93174"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4" tIns="46587" rIns="93174" bIns="46587" rtlCol="0" anchor="b"/>
          <a:lstStyle>
            <a:lvl1pPr algn="r">
              <a:defRPr sz="1200"/>
            </a:lvl1pPr>
          </a:lstStyle>
          <a:p>
            <a:fld id="{0A287860-A003-4B2E-B7AB-BA5DF610AEB7}" type="slidenum">
              <a:rPr lang="en-US" smtClean="0"/>
              <a:pPr/>
              <a:t>‹#›</a:t>
            </a:fld>
            <a:endParaRPr lang="en-US"/>
          </a:p>
        </p:txBody>
      </p:sp>
    </p:spTree>
    <p:extLst>
      <p:ext uri="{BB962C8B-B14F-4D97-AF65-F5344CB8AC3E}">
        <p14:creationId xmlns:p14="http://schemas.microsoft.com/office/powerpoint/2010/main" val="2518022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1" y="0"/>
            <a:ext cx="3037840" cy="464820"/>
          </a:xfrm>
          <a:prstGeom prst="rect">
            <a:avLst/>
          </a:prstGeom>
          <a:noFill/>
          <a:ln w="9525">
            <a:noFill/>
            <a:miter lim="800000"/>
            <a:headEnd/>
            <a:tailEnd/>
          </a:ln>
          <a:effectLst/>
        </p:spPr>
        <p:txBody>
          <a:bodyPr vert="horz" wrap="square" lIns="93174" tIns="46587" rIns="93174" bIns="46587"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73059" name="Rectangle 3"/>
          <p:cNvSpPr>
            <a:spLocks noGrp="1" noChangeArrowheads="1"/>
          </p:cNvSpPr>
          <p:nvPr>
            <p:ph type="dt" idx="1"/>
          </p:nvPr>
        </p:nvSpPr>
        <p:spPr bwMode="auto">
          <a:xfrm>
            <a:off x="3970939" y="0"/>
            <a:ext cx="3037840" cy="464820"/>
          </a:xfrm>
          <a:prstGeom prst="rect">
            <a:avLst/>
          </a:prstGeom>
          <a:noFill/>
          <a:ln w="9525">
            <a:noFill/>
            <a:miter lim="800000"/>
            <a:headEnd/>
            <a:tailEnd/>
          </a:ln>
          <a:effectLst/>
        </p:spPr>
        <p:txBody>
          <a:bodyPr vert="horz" wrap="square" lIns="93174" tIns="46587" rIns="93174" bIns="46587"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407988" y="698500"/>
            <a:ext cx="6194425" cy="3484563"/>
          </a:xfrm>
          <a:prstGeom prst="rect">
            <a:avLst/>
          </a:prstGeom>
          <a:noFill/>
          <a:ln w="9525">
            <a:solidFill>
              <a:srgbClr val="000000"/>
            </a:solidFill>
            <a:miter lim="800000"/>
            <a:headEnd/>
            <a:tailEnd/>
          </a:ln>
        </p:spPr>
      </p:sp>
      <p:sp>
        <p:nvSpPr>
          <p:cNvPr id="173061"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4" tIns="46587" rIns="93174" bIns="4658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3062" name="Rectangle 6"/>
          <p:cNvSpPr>
            <a:spLocks noGrp="1" noChangeArrowheads="1"/>
          </p:cNvSpPr>
          <p:nvPr>
            <p:ph type="ftr" sz="quarter" idx="4"/>
          </p:nvPr>
        </p:nvSpPr>
        <p:spPr bwMode="auto">
          <a:xfrm>
            <a:off x="1" y="8829967"/>
            <a:ext cx="3037840" cy="464820"/>
          </a:xfrm>
          <a:prstGeom prst="rect">
            <a:avLst/>
          </a:prstGeom>
          <a:noFill/>
          <a:ln w="9525">
            <a:noFill/>
            <a:miter lim="800000"/>
            <a:headEnd/>
            <a:tailEnd/>
          </a:ln>
          <a:effectLst/>
        </p:spPr>
        <p:txBody>
          <a:bodyPr vert="horz" wrap="square" lIns="93174" tIns="46587" rIns="93174" bIns="46587"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73063" name="Rectangle 7"/>
          <p:cNvSpPr>
            <a:spLocks noGrp="1" noChangeArrowheads="1"/>
          </p:cNvSpPr>
          <p:nvPr>
            <p:ph type="sldNum" sz="quarter" idx="5"/>
          </p:nvPr>
        </p:nvSpPr>
        <p:spPr bwMode="auto">
          <a:xfrm>
            <a:off x="3970939" y="8829967"/>
            <a:ext cx="3037840" cy="464820"/>
          </a:xfrm>
          <a:prstGeom prst="rect">
            <a:avLst/>
          </a:prstGeom>
          <a:noFill/>
          <a:ln w="9525">
            <a:noFill/>
            <a:miter lim="800000"/>
            <a:headEnd/>
            <a:tailEnd/>
          </a:ln>
          <a:effectLst/>
        </p:spPr>
        <p:txBody>
          <a:bodyPr vert="horz" wrap="square" lIns="93174" tIns="46587" rIns="93174" bIns="46587" numCol="1" anchor="b" anchorCtr="0" compatLnSpc="1">
            <a:prstTxWarp prst="textNoShape">
              <a:avLst/>
            </a:prstTxWarp>
          </a:bodyPr>
          <a:lstStyle>
            <a:lvl1pPr algn="r" eaLnBrk="1" hangingPunct="1">
              <a:defRPr sz="1200">
                <a:latin typeface="Arial" charset="0"/>
              </a:defRPr>
            </a:lvl1pPr>
          </a:lstStyle>
          <a:p>
            <a:pPr>
              <a:defRPr/>
            </a:pPr>
            <a:fld id="{48B2ABF1-CF1B-437B-B6AB-6BD4E08ED2DF}" type="slidenum">
              <a:rPr lang="en-US"/>
              <a:pPr>
                <a:defRPr/>
              </a:pPr>
              <a:t>‹#›</a:t>
            </a:fld>
            <a:endParaRPr lang="en-US"/>
          </a:p>
        </p:txBody>
      </p:sp>
    </p:spTree>
    <p:extLst>
      <p:ext uri="{BB962C8B-B14F-4D97-AF65-F5344CB8AC3E}">
        <p14:creationId xmlns:p14="http://schemas.microsoft.com/office/powerpoint/2010/main" val="16270191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8B2ABF1-CF1B-437B-B6AB-6BD4E08ED2DF}" type="slidenum">
              <a:rPr lang="en-US" smtClean="0"/>
              <a:pPr>
                <a:defRPr/>
              </a:pPr>
              <a:t>1</a:t>
            </a:fld>
            <a:endParaRPr lang="en-US"/>
          </a:p>
        </p:txBody>
      </p:sp>
    </p:spTree>
    <p:extLst>
      <p:ext uri="{BB962C8B-B14F-4D97-AF65-F5344CB8AC3E}">
        <p14:creationId xmlns:p14="http://schemas.microsoft.com/office/powerpoint/2010/main" val="1203216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Of the 77 studies, 26 (34%) were from the United States, 24 from China (31%), seven from Italy, six from Spain, three each from the United Kingdom and France, and one each from Belgium, Brazil, Denmark, Israel, Japan, Mexico, the Netherlands, and Portugal. </a:t>
            </a:r>
            <a:r>
              <a:rPr lang="en-US" dirty="0" err="1" smtClean="0"/>
              <a:t>Allotey</a:t>
            </a:r>
            <a:r>
              <a:rPr lang="en-US" dirty="0" smtClean="0"/>
              <a:t>, J., et al. (2020). "Clinical manifestations, risk factors, and maternal and perinatal outcomes of coronavirus disease 2019 in pregnancy: living systematic review and meta-analysis." </a:t>
            </a:r>
            <a:r>
              <a:rPr lang="en-US" u="sng" dirty="0" smtClean="0"/>
              <a:t>BMJ (Clinical Research Ed.)</a:t>
            </a:r>
            <a:r>
              <a:rPr lang="en-US" dirty="0" smtClean="0"/>
              <a:t> </a:t>
            </a:r>
            <a:r>
              <a:rPr lang="en-US" b="1" dirty="0" smtClean="0"/>
              <a:t>370</a:t>
            </a:r>
            <a:r>
              <a:rPr lang="en-US" dirty="0" smtClean="0"/>
              <a:t>: m3320.</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8B2ABF1-CF1B-437B-B6AB-6BD4E08ED2DF}" type="slidenum">
              <a:rPr lang="en-US" smtClean="0"/>
              <a:pPr>
                <a:defRPr/>
              </a:pPr>
              <a:t>3</a:t>
            </a:fld>
            <a:endParaRPr lang="en-US"/>
          </a:p>
        </p:txBody>
      </p:sp>
    </p:spTree>
    <p:extLst>
      <p:ext uri="{BB962C8B-B14F-4D97-AF65-F5344CB8AC3E}">
        <p14:creationId xmlns:p14="http://schemas.microsoft.com/office/powerpoint/2010/main" val="4268521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Common conditions among all reports included dizziness (1,862; 20.1%), syncope (1,228; 13.3%), and headache (1,027; 11.1%). Among the 1,228 reports of syncope, 901 met a standard case definition</a:t>
            </a:r>
            <a:r>
              <a:rPr lang="en-US" baseline="30000" dirty="0" smtClean="0"/>
              <a:t>†††</a:t>
            </a:r>
            <a:r>
              <a:rPr lang="en-US" dirty="0" smtClean="0"/>
              <a:t>; 548 (60.8%) of these events occurred in females, and median age was 15 years. Among those who met the syncope case definition, 147 (16.3%) reported a history of anxiety around needles, and 145 (16.1%) were transported to an emergency department for further evaluation. </a:t>
            </a:r>
          </a:p>
          <a:p>
            <a:endParaRPr lang="en-US" dirty="0"/>
          </a:p>
        </p:txBody>
      </p:sp>
      <p:sp>
        <p:nvSpPr>
          <p:cNvPr id="4" name="Slide Number Placeholder 3"/>
          <p:cNvSpPr>
            <a:spLocks noGrp="1"/>
          </p:cNvSpPr>
          <p:nvPr>
            <p:ph type="sldNum" sz="quarter" idx="10"/>
          </p:nvPr>
        </p:nvSpPr>
        <p:spPr/>
        <p:txBody>
          <a:bodyPr/>
          <a:lstStyle/>
          <a:p>
            <a:pPr>
              <a:defRPr/>
            </a:pPr>
            <a:fld id="{48B2ABF1-CF1B-437B-B6AB-6BD4E08ED2DF}" type="slidenum">
              <a:rPr lang="en-US" smtClean="0"/>
              <a:pPr>
                <a:defRPr/>
              </a:pPr>
              <a:t>19</a:t>
            </a:fld>
            <a:endParaRPr lang="en-US"/>
          </a:p>
        </p:txBody>
      </p:sp>
    </p:spTree>
    <p:extLst>
      <p:ext uri="{BB962C8B-B14F-4D97-AF65-F5344CB8AC3E}">
        <p14:creationId xmlns:p14="http://schemas.microsoft.com/office/powerpoint/2010/main" val="1056119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rgbClr val="002060"/>
                </a:solidFill>
                <a:latin typeface="Arial" pitchFamily="34" charset="0"/>
                <a:cs typeface="Arial" pitchFamily="34" charset="0"/>
              </a:rPr>
              <a:t>=&gt; </a:t>
            </a:r>
            <a:r>
              <a:rPr lang="en-US" dirty="0" err="1" smtClean="0">
                <a:solidFill>
                  <a:srgbClr val="002060"/>
                </a:solidFill>
                <a:latin typeface="Arial" pitchFamily="34" charset="0"/>
                <a:cs typeface="Arial" pitchFamily="34" charset="0"/>
              </a:rPr>
              <a:t>chưa</a:t>
            </a: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có</a:t>
            </a: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tiêu</a:t>
            </a: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chuẩn</a:t>
            </a: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chẩn</a:t>
            </a: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đoánPhần</a:t>
            </a: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lớn</a:t>
            </a: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là</a:t>
            </a: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các</a:t>
            </a: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triệu</a:t>
            </a: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chứng</a:t>
            </a: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cơ</a:t>
            </a: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năng</a:t>
            </a: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ít</a:t>
            </a: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khi</a:t>
            </a: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đi</a:t>
            </a: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kèm</a:t>
            </a: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các</a:t>
            </a: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dấu</a:t>
            </a: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hiệu</a:t>
            </a: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thực</a:t>
            </a: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thể</a:t>
            </a:r>
            <a:endParaRPr lang="en-US" dirty="0" smtClean="0">
              <a:solidFill>
                <a:srgbClr val="002060"/>
              </a:solidFill>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48B2ABF1-CF1B-437B-B6AB-6BD4E08ED2DF}" type="slidenum">
              <a:rPr lang="en-US" smtClean="0"/>
              <a:pPr>
                <a:defRPr/>
              </a:pPr>
              <a:t>21</a:t>
            </a:fld>
            <a:endParaRPr lang="en-US"/>
          </a:p>
        </p:txBody>
      </p:sp>
    </p:spTree>
    <p:extLst>
      <p:ext uri="{BB962C8B-B14F-4D97-AF65-F5344CB8AC3E}">
        <p14:creationId xmlns:p14="http://schemas.microsoft.com/office/powerpoint/2010/main" val="2521425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mn-cs"/>
              </a:rPr>
              <a:t>However, given the low incidence of Bell's palsy (approximately 27 incident events per 100 000 person-years) https://www.thelancet.com/journals/laninf/article/PIIS1473-3099(21)00451-5/fulltext</a:t>
            </a:r>
            <a:endParaRPr lang="en-US" dirty="0"/>
          </a:p>
        </p:txBody>
      </p:sp>
      <p:sp>
        <p:nvSpPr>
          <p:cNvPr id="4" name="Slide Number Placeholder 3"/>
          <p:cNvSpPr>
            <a:spLocks noGrp="1"/>
          </p:cNvSpPr>
          <p:nvPr>
            <p:ph type="sldNum" sz="quarter" idx="10"/>
          </p:nvPr>
        </p:nvSpPr>
        <p:spPr/>
        <p:txBody>
          <a:bodyPr/>
          <a:lstStyle/>
          <a:p>
            <a:pPr>
              <a:defRPr/>
            </a:pPr>
            <a:fld id="{48B2ABF1-CF1B-437B-B6AB-6BD4E08ED2DF}" type="slidenum">
              <a:rPr lang="en-US" smtClean="0"/>
              <a:pPr>
                <a:defRPr/>
              </a:pPr>
              <a:t>24</a:t>
            </a:fld>
            <a:endParaRPr lang="en-US"/>
          </a:p>
        </p:txBody>
      </p:sp>
    </p:spTree>
    <p:extLst>
      <p:ext uri="{BB962C8B-B14F-4D97-AF65-F5344CB8AC3E}">
        <p14:creationId xmlns:p14="http://schemas.microsoft.com/office/powerpoint/2010/main" val="3162001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smtClean="0">
                <a:solidFill>
                  <a:schemeClr val="tx1"/>
                </a:solidFill>
                <a:effectLst/>
                <a:latin typeface="Arial" charset="0"/>
                <a:ea typeface="+mn-ea"/>
                <a:cs typeface="+mn-cs"/>
              </a:rPr>
              <a:t>Khởi phát nhanh chóng từ mức độ yếu nhẹ đến tê liệt hoàn toàn ở một bên mặt - xảy ra trong vài giờ đến vài ngày Mặt xệ xuống và khó thực hiện các biểu cảm trên khuôn mặt, chẳng hạn như nhắm mắt hoặc mỉm cười Chảy nước dãi Đau xung quanh hàm hoặc trong hoặc sau tai của bạn ở bên bị ảnh hưởng Tăng độ nhạy với âm thanh ở phía bị ảnh hưởng Đau đầu Mất vị giác Thay đổi lượng nước mắt và nước bọt bạn tiết ra</a:t>
            </a:r>
            <a:endParaRPr lang="en-US" dirty="0"/>
          </a:p>
        </p:txBody>
      </p:sp>
      <p:sp>
        <p:nvSpPr>
          <p:cNvPr id="4" name="Slide Number Placeholder 3"/>
          <p:cNvSpPr>
            <a:spLocks noGrp="1"/>
          </p:cNvSpPr>
          <p:nvPr>
            <p:ph type="sldNum" sz="quarter" idx="10"/>
          </p:nvPr>
        </p:nvSpPr>
        <p:spPr/>
        <p:txBody>
          <a:bodyPr/>
          <a:lstStyle/>
          <a:p>
            <a:pPr>
              <a:defRPr/>
            </a:pPr>
            <a:fld id="{48B2ABF1-CF1B-437B-B6AB-6BD4E08ED2DF}" type="slidenum">
              <a:rPr lang="en-US" smtClean="0"/>
              <a:pPr>
                <a:defRPr/>
              </a:pPr>
              <a:t>26</a:t>
            </a:fld>
            <a:endParaRPr lang="en-US"/>
          </a:p>
        </p:txBody>
      </p:sp>
    </p:spTree>
    <p:extLst>
      <p:ext uri="{BB962C8B-B14F-4D97-AF65-F5344CB8AC3E}">
        <p14:creationId xmlns:p14="http://schemas.microsoft.com/office/powerpoint/2010/main" val="132141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8B2ABF1-CF1B-437B-B6AB-6BD4E08ED2DF}" type="slidenum">
              <a:rPr lang="en-US" smtClean="0"/>
              <a:pPr>
                <a:defRPr/>
              </a:pPr>
              <a:t>29</a:t>
            </a:fld>
            <a:endParaRPr lang="en-US"/>
          </a:p>
        </p:txBody>
      </p:sp>
    </p:spTree>
    <p:extLst>
      <p:ext uri="{BB962C8B-B14F-4D97-AF65-F5344CB8AC3E}">
        <p14:creationId xmlns:p14="http://schemas.microsoft.com/office/powerpoint/2010/main" val="3572064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dirty="0" smtClean="0">
                <a:ln>
                  <a:noFill/>
                </a:ln>
                <a:solidFill>
                  <a:srgbClr val="54585A"/>
                </a:solidFill>
                <a:effectLst/>
                <a:latin typeface="Helvetica" panose="020B0604020202020204" pitchFamily="34" charset="0"/>
              </a:rPr>
              <a:t>Can a COVID-19 vaccine affect fertility or menstruation?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111111"/>
                </a:solidFill>
                <a:effectLst/>
                <a:latin typeface="Helvetica" panose="020B0604020202020204" pitchFamily="34" charset="0"/>
              </a:rPr>
              <a:t>There is no evidence that any COVID-19 vaccines cause fertility problems.</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111111"/>
                </a:solidFill>
                <a:effectLst/>
                <a:latin typeface="Helvetica" panose="020B0604020202020204" pitchFamily="34" charset="0"/>
              </a:rPr>
              <a:t>A small number of women have reported experiencing temporary menstrual changes after getting a COVID-19 vaccine. A small study has also shown that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111111"/>
                </a:solidFill>
                <a:effectLst/>
                <a:latin typeface="Helvetica" panose="020B0604020202020204" pitchFamily="34" charset="0"/>
              </a:rPr>
              <a:t>some women experienced temporary menstrual changes after getting COVID-19. It’s not clear if getting COVID-19 or a COVID-19 vaccine causes these changes. Further research is needed.</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111111"/>
                </a:solidFill>
                <a:effectLst/>
                <a:latin typeface="Helvetica" panose="020B0604020202020204" pitchFamily="34" charset="0"/>
              </a:rPr>
              <a:t>Keep in mind that many things can affect menstrual cycles, including infections, stress, sleep problems and changes in diet or exercise.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48B2ABF1-CF1B-437B-B6AB-6BD4E08ED2DF}" type="slidenum">
              <a:rPr lang="en-US" smtClean="0"/>
              <a:pPr>
                <a:defRPr/>
              </a:pPr>
              <a:t>32</a:t>
            </a:fld>
            <a:endParaRPr lang="en-US"/>
          </a:p>
        </p:txBody>
      </p:sp>
    </p:spTree>
    <p:extLst>
      <p:ext uri="{BB962C8B-B14F-4D97-AF65-F5344CB8AC3E}">
        <p14:creationId xmlns:p14="http://schemas.microsoft.com/office/powerpoint/2010/main" val="30074950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Master" Target="../slideMasters/slideMaster1.xml"/><Relationship Id="rId4" Type="http://schemas.openxmlformats.org/officeDocument/2006/relationships/image" Target="../media/image6.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solidFill>
                  <a:srgbClr val="1508B8"/>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4213AF-26F6-41FA-8D85-E2C5388D6E58}" type="datetimeFigureOut">
              <a:rPr lang="en-US" smtClean="0"/>
              <a:pPr/>
              <a:t>01-Nov-21</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kumimoji="0" lang="en-US">
              <a:solidFill>
                <a:schemeClr val="accent1">
                  <a:tint val="20000"/>
                </a:schemeClr>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dirty="0">
              <a:solidFill>
                <a:srgbClr val="FFFFFF"/>
              </a:solidFill>
            </a:endParaRPr>
          </a:p>
        </p:txBody>
      </p:sp>
      <p:pic>
        <p:nvPicPr>
          <p:cNvPr id="7" name="Picture 6" descr="UOM-Pos3D_H_sm.png"/>
          <p:cNvPicPr>
            <a:picLocks noChangeAspect="1"/>
          </p:cNvPicPr>
          <p:nvPr userDrawn="1"/>
        </p:nvPicPr>
        <p:blipFill>
          <a:blip r:embed="rId2" cstate="print"/>
          <a:srcRect/>
          <a:stretch>
            <a:fillRect/>
          </a:stretch>
        </p:blipFill>
        <p:spPr bwMode="auto">
          <a:xfrm>
            <a:off x="0" y="5949280"/>
            <a:ext cx="4222459" cy="908720"/>
          </a:xfrm>
          <a:prstGeom prst="rect">
            <a:avLst/>
          </a:prstGeom>
          <a:noFill/>
          <a:ln w="9525">
            <a:noFill/>
            <a:miter lim="800000"/>
            <a:headEnd/>
            <a:tailEnd/>
          </a:ln>
        </p:spPr>
      </p:pic>
      <p:pic>
        <p:nvPicPr>
          <p:cNvPr id="8" name="Picture 2"/>
          <p:cNvPicPr>
            <a:picLocks noChangeAspect="1" noChangeArrowheads="1"/>
          </p:cNvPicPr>
          <p:nvPr userDrawn="1"/>
        </p:nvPicPr>
        <p:blipFill>
          <a:blip r:embed="rId3" cstate="print"/>
          <a:srcRect/>
          <a:stretch>
            <a:fillRect/>
          </a:stretch>
        </p:blipFill>
        <p:spPr bwMode="auto">
          <a:xfrm>
            <a:off x="9428563" y="5805265"/>
            <a:ext cx="2763437" cy="1052737"/>
          </a:xfrm>
          <a:prstGeom prst="rect">
            <a:avLst/>
          </a:prstGeom>
          <a:noFill/>
          <a:ln w="9525">
            <a:noFill/>
            <a:miter lim="800000"/>
            <a:headEnd/>
            <a:tailEnd/>
          </a:ln>
        </p:spPr>
      </p:pic>
      <p:cxnSp>
        <p:nvCxnSpPr>
          <p:cNvPr id="9" name="Straight Connector 8"/>
          <p:cNvCxnSpPr/>
          <p:nvPr userDrawn="1"/>
        </p:nvCxnSpPr>
        <p:spPr>
          <a:xfrm>
            <a:off x="0" y="5733256"/>
            <a:ext cx="10800523"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0" name="Straight Connector 9"/>
          <p:cNvCxnSpPr/>
          <p:nvPr userDrawn="1"/>
        </p:nvCxnSpPr>
        <p:spPr>
          <a:xfrm>
            <a:off x="10800523" y="5733256"/>
            <a:ext cx="1391477" cy="0"/>
          </a:xfrm>
          <a:prstGeom prst="line">
            <a:avLst/>
          </a:prstGeom>
        </p:spPr>
        <p:style>
          <a:lnRef idx="3">
            <a:schemeClr val="accent3"/>
          </a:lnRef>
          <a:fillRef idx="0">
            <a:schemeClr val="accent3"/>
          </a:fillRef>
          <a:effectRef idx="2">
            <a:schemeClr val="accent3"/>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213AF-26F6-41FA-8D85-E2C5388D6E58}" type="datetimeFigureOut">
              <a:rPr lang="en-US" smtClean="0"/>
              <a:pPr/>
              <a:t>01-Nov-21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213AF-26F6-41FA-8D85-E2C5388D6E58}" type="datetimeFigureOut">
              <a:rPr lang="en-US" smtClean="0"/>
              <a:pPr/>
              <a:t>01-Nov-21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D174A"/>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Tx/>
              <a:buBlip>
                <a:blip r:embed="rId2"/>
              </a:buBlip>
              <a:defRPr>
                <a:solidFill>
                  <a:srgbClr val="0B046C"/>
                </a:solidFill>
              </a:defRPr>
            </a:lvl1pPr>
            <a:lvl2pPr>
              <a:buFontTx/>
              <a:buBlip>
                <a:blip r:embed="rId3"/>
              </a:buBlip>
              <a:defRPr>
                <a:solidFill>
                  <a:srgbClr val="0B046C"/>
                </a:solidFill>
              </a:defRPr>
            </a:lvl2pPr>
            <a:lvl3pPr>
              <a:buFontTx/>
              <a:buBlip>
                <a:blip r:embed="rId4"/>
              </a:buBlip>
              <a:defRPr>
                <a:solidFill>
                  <a:srgbClr val="0B046C"/>
                </a:solidFill>
              </a:defRPr>
            </a:lvl3pPr>
            <a:lvl4pPr>
              <a:defRPr>
                <a:solidFill>
                  <a:srgbClr val="0B046C"/>
                </a:solidFill>
              </a:defRPr>
            </a:lvl4pPr>
            <a:lvl5pPr>
              <a:defRPr>
                <a:solidFill>
                  <a:srgbClr val="0B046C"/>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solidFill>
                  <a:srgbClr val="1508B8"/>
                </a:solidFill>
              </a:defRPr>
            </a:lvl1pPr>
            <a:lvl2pPr>
              <a:defRPr sz="2400">
                <a:solidFill>
                  <a:srgbClr val="1508B8"/>
                </a:solidFill>
              </a:defRPr>
            </a:lvl2pPr>
            <a:lvl3pPr>
              <a:defRPr sz="2000">
                <a:solidFill>
                  <a:srgbClr val="1508B8"/>
                </a:solidFill>
              </a:defRPr>
            </a:lvl3pPr>
            <a:lvl4pPr>
              <a:defRPr sz="1800">
                <a:solidFill>
                  <a:srgbClr val="1508B8"/>
                </a:solidFill>
              </a:defRPr>
            </a:lvl4pPr>
            <a:lvl5pPr>
              <a:defRPr sz="1800">
                <a:solidFill>
                  <a:srgbClr val="1508B8"/>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44213AF-26F6-41FA-8D85-E2C5388D6E58}" type="datetimeFigureOut">
              <a:rPr lang="en-US" smtClean="0"/>
              <a:pPr/>
              <a:t>01-Nov-21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508B8"/>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solidFill>
                  <a:srgbClr val="1508B8"/>
                </a:solidFill>
              </a:defRPr>
            </a:lvl1pPr>
            <a:lvl2pPr>
              <a:defRPr sz="2000">
                <a:solidFill>
                  <a:srgbClr val="1508B8"/>
                </a:solidFill>
              </a:defRPr>
            </a:lvl2pPr>
            <a:lvl3pPr>
              <a:defRPr sz="1800">
                <a:solidFill>
                  <a:srgbClr val="1508B8"/>
                </a:solidFill>
              </a:defRPr>
            </a:lvl3pPr>
            <a:lvl4pPr>
              <a:defRPr sz="1600">
                <a:solidFill>
                  <a:srgbClr val="1508B8"/>
                </a:solidFill>
              </a:defRPr>
            </a:lvl4pPr>
            <a:lvl5pPr>
              <a:defRPr sz="1600">
                <a:solidFill>
                  <a:srgbClr val="1508B8"/>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solidFill>
                  <a:srgbClr val="1508B8"/>
                </a:solidFill>
              </a:defRPr>
            </a:lvl1pPr>
            <a:lvl2pPr>
              <a:defRPr sz="2000">
                <a:solidFill>
                  <a:srgbClr val="1508B8"/>
                </a:solidFill>
              </a:defRPr>
            </a:lvl2pPr>
            <a:lvl3pPr>
              <a:defRPr sz="1800">
                <a:solidFill>
                  <a:srgbClr val="1508B8"/>
                </a:solidFill>
              </a:defRPr>
            </a:lvl3pPr>
            <a:lvl4pPr>
              <a:defRPr sz="1600">
                <a:solidFill>
                  <a:srgbClr val="1508B8"/>
                </a:solidFill>
              </a:defRPr>
            </a:lvl4pPr>
            <a:lvl5pPr>
              <a:defRPr sz="1600">
                <a:solidFill>
                  <a:srgbClr val="1508B8"/>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44213AF-26F6-41FA-8D85-E2C5388D6E58}" type="datetimeFigureOut">
              <a:rPr lang="en-US" smtClean="0"/>
              <a:pPr/>
              <a:t>01-Nov-21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pPr/>
              <a:t>01-Nov-21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213AF-26F6-41FA-8D85-E2C5388D6E58}" type="datetimeFigureOut">
              <a:rPr lang="en-US" smtClean="0"/>
              <a:pPr/>
              <a:t>01-Nov-21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213AF-26F6-41FA-8D85-E2C5388D6E58}" type="datetimeFigureOut">
              <a:rPr lang="en-US" smtClean="0"/>
              <a:pPr/>
              <a:t>01-Nov-21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213AF-26F6-41FA-8D85-E2C5388D6E58}" type="datetimeFigureOut">
              <a:rPr lang="en-US" smtClean="0"/>
              <a:pPr/>
              <a:t>01-Nov-21</a:t>
            </a:fld>
            <a:endParaRPr lang="en-US">
              <a:solidFill>
                <a:schemeClr val="tx1"/>
              </a:solidFill>
            </a:endParaRPr>
          </a:p>
        </p:txBody>
      </p:sp>
      <p:sp>
        <p:nvSpPr>
          <p:cNvPr id="6" name="Footer Placeholder 5"/>
          <p:cNvSpPr>
            <a:spLocks noGrp="1"/>
          </p:cNvSpPr>
          <p:nvPr>
            <p:ph type="ftr" sz="quarter" idx="11"/>
          </p:nvPr>
        </p:nvSpPr>
        <p:spPr/>
        <p:txBody>
          <a:bodyPr/>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9B81F-C347-4BEF-BFDF-29C42F48304A}" type="datetimeFigureOut">
              <a:rPr lang="en-US" smtClean="0"/>
              <a:pPr/>
              <a:t>01-Nov-21</a:t>
            </a:fld>
            <a:endParaRPr lang="en-US" dirty="0">
              <a:solidFill>
                <a:schemeClr val="tx2">
                  <a:shade val="90000"/>
                </a:scheme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eaLnBrk="1" latinLnBrk="0" hangingPunct="1"/>
            <a:endParaRPr kumimoji="0" lang="en-US" dirty="0">
              <a:solidFill>
                <a:schemeClr val="tx2">
                  <a:shade val="90000"/>
                </a:scheme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sp>
        <p:nvSpPr>
          <p:cNvPr id="7" name="Right Triangle 6"/>
          <p:cNvSpPr>
            <a:spLocks/>
          </p:cNvSpPr>
          <p:nvPr userDrawn="1"/>
        </p:nvSpPr>
        <p:spPr bwMode="auto">
          <a:xfrm>
            <a:off x="-8056" y="6165304"/>
            <a:ext cx="3607779" cy="706817"/>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67000">
              <a:schemeClr val="accent1">
                <a:lumMod val="60000"/>
                <a:lumOff val="40000"/>
                <a:alpha val="21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1775520" y="577066"/>
            <a:ext cx="9165744" cy="2998009"/>
          </a:xfrm>
        </p:spPr>
        <p:txBody>
          <a:bodyPr>
            <a:normAutofit fontScale="85000" lnSpcReduction="20000"/>
          </a:bodyPr>
          <a:lstStyle/>
          <a:p>
            <a:pPr algn="ctr">
              <a:lnSpc>
                <a:spcPct val="120000"/>
              </a:lnSpc>
              <a:buNone/>
            </a:pPr>
            <a:endParaRPr lang="en-US" sz="4800" b="1" dirty="0">
              <a:solidFill>
                <a:srgbClr val="C00000"/>
              </a:solidFill>
              <a:cs typeface="Times New Roman" pitchFamily="18" charset="0"/>
            </a:endParaRPr>
          </a:p>
          <a:p>
            <a:pPr algn="ctr">
              <a:lnSpc>
                <a:spcPct val="120000"/>
              </a:lnSpc>
              <a:buNone/>
            </a:pPr>
            <a:endParaRPr lang="en-US" sz="4800" b="1" dirty="0">
              <a:solidFill>
                <a:srgbClr val="C00000"/>
              </a:solidFill>
              <a:cs typeface="Times New Roman" pitchFamily="18" charset="0"/>
            </a:endParaRPr>
          </a:p>
          <a:p>
            <a:pPr algn="ctr">
              <a:lnSpc>
                <a:spcPct val="120000"/>
              </a:lnSpc>
              <a:spcBef>
                <a:spcPts val="0"/>
              </a:spcBef>
              <a:buNone/>
            </a:pPr>
            <a:r>
              <a:rPr lang="vi-VN" sz="3800" b="1" dirty="0" smtClean="0">
                <a:solidFill>
                  <a:srgbClr val="FF0000"/>
                </a:solidFill>
                <a:latin typeface="Times New Roman" pitchFamily="18" charset="0"/>
                <a:cs typeface="Times New Roman" pitchFamily="18" charset="0"/>
              </a:rPr>
              <a:t>CH</a:t>
            </a:r>
            <a:r>
              <a:rPr lang="en-US" sz="3800" b="1" dirty="0" smtClean="0">
                <a:solidFill>
                  <a:srgbClr val="FF0000"/>
                </a:solidFill>
                <a:latin typeface="Times New Roman" pitchFamily="18" charset="0"/>
                <a:cs typeface="Times New Roman" pitchFamily="18" charset="0"/>
              </a:rPr>
              <a:t>UẨN BỊ TRƯỚC, TRONG VÀ SAU TIÊM VẮC XIN PHÒNG COVID-19 CHO TRẺ EM DƯỚI 18 TUỔI</a:t>
            </a:r>
            <a:endParaRPr lang="en-US" sz="3800" dirty="0"/>
          </a:p>
        </p:txBody>
      </p:sp>
      <p:pic>
        <p:nvPicPr>
          <p:cNvPr id="7" name="Picture 6" descr="logo nhi"/>
          <p:cNvPicPr>
            <a:picLocks noChangeAspect="1" noChangeArrowheads="1"/>
          </p:cNvPicPr>
          <p:nvPr/>
        </p:nvPicPr>
        <p:blipFill>
          <a:blip r:embed="rId3" cstate="print"/>
          <a:srcRect/>
          <a:stretch>
            <a:fillRect/>
          </a:stretch>
        </p:blipFill>
        <p:spPr bwMode="auto">
          <a:xfrm>
            <a:off x="76580" y="109014"/>
            <a:ext cx="936104" cy="936104"/>
          </a:xfrm>
          <a:prstGeom prst="rect">
            <a:avLst/>
          </a:prstGeom>
          <a:noFill/>
        </p:spPr>
      </p:pic>
      <p:sp>
        <p:nvSpPr>
          <p:cNvPr id="2" name="TextBox 1"/>
          <p:cNvSpPr txBox="1"/>
          <p:nvPr/>
        </p:nvSpPr>
        <p:spPr>
          <a:xfrm>
            <a:off x="741768" y="3789040"/>
            <a:ext cx="11233248" cy="1938992"/>
          </a:xfrm>
          <a:prstGeom prst="rect">
            <a:avLst/>
          </a:prstGeom>
          <a:noFill/>
        </p:spPr>
        <p:txBody>
          <a:bodyPr wrap="square" rtlCol="0">
            <a:spAutoFit/>
          </a:bodyPr>
          <a:lstStyle/>
          <a:p>
            <a:pPr algn="ctr"/>
            <a:r>
              <a:rPr lang="en-US" sz="3000" dirty="0">
                <a:solidFill>
                  <a:srgbClr val="190AE0"/>
                </a:solidFill>
              </a:rPr>
              <a:t>TS BS </a:t>
            </a:r>
            <a:r>
              <a:rPr lang="en-US" sz="3000" dirty="0" err="1">
                <a:solidFill>
                  <a:srgbClr val="190AE0"/>
                </a:solidFill>
              </a:rPr>
              <a:t>Trần</a:t>
            </a:r>
            <a:r>
              <a:rPr lang="en-US" sz="3000" dirty="0">
                <a:solidFill>
                  <a:srgbClr val="190AE0"/>
                </a:solidFill>
              </a:rPr>
              <a:t> </a:t>
            </a:r>
            <a:r>
              <a:rPr lang="en-US" sz="3000" dirty="0" err="1">
                <a:solidFill>
                  <a:srgbClr val="190AE0"/>
                </a:solidFill>
              </a:rPr>
              <a:t>Thị</a:t>
            </a:r>
            <a:r>
              <a:rPr lang="en-US" sz="3000" dirty="0">
                <a:solidFill>
                  <a:srgbClr val="190AE0"/>
                </a:solidFill>
              </a:rPr>
              <a:t> </a:t>
            </a:r>
            <a:r>
              <a:rPr lang="en-US" sz="3000" dirty="0" err="1" smtClean="0">
                <a:solidFill>
                  <a:srgbClr val="190AE0"/>
                </a:solidFill>
              </a:rPr>
              <a:t>Hoàng</a:t>
            </a:r>
            <a:r>
              <a:rPr lang="en-US" sz="3000" dirty="0" smtClean="0">
                <a:solidFill>
                  <a:srgbClr val="190AE0"/>
                </a:solidFill>
              </a:rPr>
              <a:t>, BS </a:t>
            </a:r>
            <a:r>
              <a:rPr lang="en-US" sz="3000" dirty="0" err="1" smtClean="0">
                <a:solidFill>
                  <a:srgbClr val="190AE0"/>
                </a:solidFill>
              </a:rPr>
              <a:t>Nguyễn</a:t>
            </a:r>
            <a:r>
              <a:rPr lang="en-US" sz="3000" dirty="0" smtClean="0">
                <a:solidFill>
                  <a:srgbClr val="190AE0"/>
                </a:solidFill>
              </a:rPr>
              <a:t> </a:t>
            </a:r>
            <a:r>
              <a:rPr lang="en-US" sz="3000" dirty="0" err="1" smtClean="0">
                <a:solidFill>
                  <a:srgbClr val="190AE0"/>
                </a:solidFill>
              </a:rPr>
              <a:t>Bá</a:t>
            </a:r>
            <a:r>
              <a:rPr lang="en-US" sz="3000" dirty="0" smtClean="0">
                <a:solidFill>
                  <a:srgbClr val="190AE0"/>
                </a:solidFill>
              </a:rPr>
              <a:t> Mai </a:t>
            </a:r>
            <a:r>
              <a:rPr lang="en-US" sz="3000" dirty="0" err="1" smtClean="0">
                <a:solidFill>
                  <a:srgbClr val="190AE0"/>
                </a:solidFill>
              </a:rPr>
              <a:t>Phương</a:t>
            </a:r>
            <a:r>
              <a:rPr lang="en-US" sz="3000" dirty="0">
                <a:solidFill>
                  <a:srgbClr val="190AE0"/>
                </a:solidFill>
              </a:rPr>
              <a:t>, </a:t>
            </a:r>
            <a:endParaRPr lang="en-US" sz="3000" dirty="0" smtClean="0">
              <a:solidFill>
                <a:srgbClr val="190AE0"/>
              </a:solidFill>
            </a:endParaRPr>
          </a:p>
          <a:p>
            <a:pPr algn="ctr"/>
            <a:r>
              <a:rPr lang="en-US" sz="3000" dirty="0" smtClean="0">
                <a:solidFill>
                  <a:srgbClr val="190AE0"/>
                </a:solidFill>
              </a:rPr>
              <a:t>BS </a:t>
            </a:r>
            <a:r>
              <a:rPr lang="en-US" sz="3000" dirty="0" err="1" smtClean="0">
                <a:solidFill>
                  <a:srgbClr val="190AE0"/>
                </a:solidFill>
              </a:rPr>
              <a:t>Ngô</a:t>
            </a:r>
            <a:r>
              <a:rPr lang="en-US" sz="3000" dirty="0" smtClean="0">
                <a:solidFill>
                  <a:srgbClr val="190AE0"/>
                </a:solidFill>
              </a:rPr>
              <a:t> </a:t>
            </a:r>
            <a:r>
              <a:rPr lang="en-US" sz="3000" dirty="0" err="1" smtClean="0">
                <a:solidFill>
                  <a:srgbClr val="190AE0"/>
                </a:solidFill>
              </a:rPr>
              <a:t>Thị</a:t>
            </a:r>
            <a:r>
              <a:rPr lang="en-US" sz="3000" dirty="0" smtClean="0">
                <a:solidFill>
                  <a:srgbClr val="190AE0"/>
                </a:solidFill>
              </a:rPr>
              <a:t> </a:t>
            </a:r>
            <a:r>
              <a:rPr lang="en-US" sz="3000" dirty="0" err="1" smtClean="0">
                <a:solidFill>
                  <a:srgbClr val="190AE0"/>
                </a:solidFill>
              </a:rPr>
              <a:t>Xuân</a:t>
            </a:r>
            <a:r>
              <a:rPr lang="en-US" sz="3000" dirty="0" smtClean="0">
                <a:solidFill>
                  <a:srgbClr val="190AE0"/>
                </a:solidFill>
              </a:rPr>
              <a:t> </a:t>
            </a:r>
            <a:r>
              <a:rPr lang="en-US" sz="3000" dirty="0" err="1" smtClean="0">
                <a:solidFill>
                  <a:srgbClr val="190AE0"/>
                </a:solidFill>
              </a:rPr>
              <a:t>Bích</a:t>
            </a:r>
            <a:r>
              <a:rPr lang="en-US" sz="3000" dirty="0">
                <a:solidFill>
                  <a:srgbClr val="190AE0"/>
                </a:solidFill>
              </a:rPr>
              <a:t>, BS </a:t>
            </a:r>
            <a:r>
              <a:rPr lang="en-US" sz="3000" dirty="0" err="1">
                <a:solidFill>
                  <a:srgbClr val="190AE0"/>
                </a:solidFill>
              </a:rPr>
              <a:t>Thân</a:t>
            </a:r>
            <a:r>
              <a:rPr lang="en-US" sz="3000" dirty="0">
                <a:solidFill>
                  <a:srgbClr val="190AE0"/>
                </a:solidFill>
              </a:rPr>
              <a:t> </a:t>
            </a:r>
            <a:r>
              <a:rPr lang="en-US" sz="3000" dirty="0" err="1">
                <a:solidFill>
                  <a:srgbClr val="190AE0"/>
                </a:solidFill>
              </a:rPr>
              <a:t>Văn</a:t>
            </a:r>
            <a:r>
              <a:rPr lang="en-US" sz="3000" dirty="0">
                <a:solidFill>
                  <a:srgbClr val="190AE0"/>
                </a:solidFill>
              </a:rPr>
              <a:t> </a:t>
            </a:r>
            <a:r>
              <a:rPr lang="en-US" sz="3000" dirty="0" err="1">
                <a:solidFill>
                  <a:srgbClr val="190AE0"/>
                </a:solidFill>
              </a:rPr>
              <a:t>Quyền</a:t>
            </a:r>
            <a:r>
              <a:rPr lang="en-US" sz="3000" dirty="0">
                <a:solidFill>
                  <a:srgbClr val="190AE0"/>
                </a:solidFill>
              </a:rPr>
              <a:t>,  </a:t>
            </a:r>
            <a:r>
              <a:rPr lang="en-US" sz="3000" dirty="0" smtClean="0">
                <a:solidFill>
                  <a:srgbClr val="190AE0"/>
                </a:solidFill>
              </a:rPr>
              <a:t>BS </a:t>
            </a:r>
            <a:r>
              <a:rPr lang="en-US" sz="3000" dirty="0" err="1" smtClean="0">
                <a:solidFill>
                  <a:srgbClr val="190AE0"/>
                </a:solidFill>
              </a:rPr>
              <a:t>Bùi</a:t>
            </a:r>
            <a:r>
              <a:rPr lang="en-US" sz="3000" dirty="0" smtClean="0">
                <a:solidFill>
                  <a:srgbClr val="190AE0"/>
                </a:solidFill>
              </a:rPr>
              <a:t> </a:t>
            </a:r>
            <a:r>
              <a:rPr lang="en-US" sz="3000" dirty="0" err="1" smtClean="0">
                <a:solidFill>
                  <a:srgbClr val="190AE0"/>
                </a:solidFill>
              </a:rPr>
              <a:t>Thị</a:t>
            </a:r>
            <a:r>
              <a:rPr lang="en-US" sz="3000" dirty="0" smtClean="0">
                <a:solidFill>
                  <a:srgbClr val="190AE0"/>
                </a:solidFill>
              </a:rPr>
              <a:t> Minh </a:t>
            </a:r>
            <a:r>
              <a:rPr lang="en-US" sz="3000" dirty="0" err="1" smtClean="0">
                <a:solidFill>
                  <a:srgbClr val="190AE0"/>
                </a:solidFill>
              </a:rPr>
              <a:t>Hiền</a:t>
            </a:r>
            <a:r>
              <a:rPr lang="en-US" sz="3000" dirty="0" smtClean="0">
                <a:solidFill>
                  <a:srgbClr val="190AE0"/>
                </a:solidFill>
              </a:rPr>
              <a:t> </a:t>
            </a:r>
            <a:r>
              <a:rPr lang="en-US" sz="3000" dirty="0" err="1" smtClean="0">
                <a:solidFill>
                  <a:srgbClr val="190AE0"/>
                </a:solidFill>
              </a:rPr>
              <a:t>và</a:t>
            </a:r>
            <a:r>
              <a:rPr lang="en-US" sz="3000" dirty="0" smtClean="0">
                <a:solidFill>
                  <a:srgbClr val="190AE0"/>
                </a:solidFill>
              </a:rPr>
              <a:t> </a:t>
            </a:r>
            <a:r>
              <a:rPr lang="en-US" sz="3000" dirty="0" err="1" smtClean="0">
                <a:solidFill>
                  <a:srgbClr val="190AE0"/>
                </a:solidFill>
              </a:rPr>
              <a:t>đội</a:t>
            </a:r>
            <a:r>
              <a:rPr lang="en-US" sz="3000" dirty="0" smtClean="0">
                <a:solidFill>
                  <a:srgbClr val="190AE0"/>
                </a:solidFill>
              </a:rPr>
              <a:t> </a:t>
            </a:r>
            <a:r>
              <a:rPr lang="en-US" sz="3000" dirty="0" err="1" smtClean="0">
                <a:solidFill>
                  <a:srgbClr val="190AE0"/>
                </a:solidFill>
              </a:rPr>
              <a:t>tiêm</a:t>
            </a:r>
            <a:r>
              <a:rPr lang="en-US" sz="3000" dirty="0" smtClean="0">
                <a:solidFill>
                  <a:srgbClr val="190AE0"/>
                </a:solidFill>
              </a:rPr>
              <a:t> </a:t>
            </a:r>
            <a:r>
              <a:rPr lang="en-US" sz="3000" dirty="0" err="1" smtClean="0">
                <a:solidFill>
                  <a:srgbClr val="190AE0"/>
                </a:solidFill>
              </a:rPr>
              <a:t>chủng</a:t>
            </a:r>
            <a:r>
              <a:rPr lang="en-US" sz="3000" dirty="0" smtClean="0">
                <a:solidFill>
                  <a:srgbClr val="190AE0"/>
                </a:solidFill>
              </a:rPr>
              <a:t> </a:t>
            </a:r>
            <a:r>
              <a:rPr lang="en-US" sz="3000" dirty="0" err="1" smtClean="0">
                <a:solidFill>
                  <a:srgbClr val="190AE0"/>
                </a:solidFill>
              </a:rPr>
              <a:t>Bệnh</a:t>
            </a:r>
            <a:r>
              <a:rPr lang="en-US" sz="3000" dirty="0" smtClean="0">
                <a:solidFill>
                  <a:srgbClr val="190AE0"/>
                </a:solidFill>
              </a:rPr>
              <a:t> </a:t>
            </a:r>
            <a:r>
              <a:rPr lang="en-US" sz="3000" dirty="0" err="1">
                <a:solidFill>
                  <a:srgbClr val="190AE0"/>
                </a:solidFill>
              </a:rPr>
              <a:t>viện</a:t>
            </a:r>
            <a:r>
              <a:rPr lang="en-US" sz="3000" dirty="0">
                <a:solidFill>
                  <a:srgbClr val="190AE0"/>
                </a:solidFill>
              </a:rPr>
              <a:t> </a:t>
            </a:r>
            <a:r>
              <a:rPr lang="en-US" sz="3000" dirty="0" err="1">
                <a:solidFill>
                  <a:srgbClr val="190AE0"/>
                </a:solidFill>
              </a:rPr>
              <a:t>Phụ</a:t>
            </a:r>
            <a:r>
              <a:rPr lang="en-US" sz="3000" dirty="0">
                <a:solidFill>
                  <a:srgbClr val="190AE0"/>
                </a:solidFill>
              </a:rPr>
              <a:t> </a:t>
            </a:r>
            <a:r>
              <a:rPr lang="en-US" sz="3000" dirty="0" err="1">
                <a:solidFill>
                  <a:srgbClr val="190AE0"/>
                </a:solidFill>
              </a:rPr>
              <a:t>sản-Nhi</a:t>
            </a:r>
            <a:r>
              <a:rPr lang="en-US" sz="3000" dirty="0">
                <a:solidFill>
                  <a:srgbClr val="190AE0"/>
                </a:solidFill>
              </a:rPr>
              <a:t> </a:t>
            </a:r>
            <a:r>
              <a:rPr lang="en-US" sz="3000" dirty="0" err="1">
                <a:solidFill>
                  <a:srgbClr val="190AE0"/>
                </a:solidFill>
              </a:rPr>
              <a:t>Đà</a:t>
            </a:r>
            <a:r>
              <a:rPr lang="en-US" sz="3000" dirty="0">
                <a:solidFill>
                  <a:srgbClr val="190AE0"/>
                </a:solidFill>
              </a:rPr>
              <a:t> </a:t>
            </a:r>
            <a:r>
              <a:rPr lang="en-US" sz="3000" dirty="0" err="1">
                <a:solidFill>
                  <a:srgbClr val="190AE0"/>
                </a:solidFill>
              </a:rPr>
              <a:t>Nẵng</a:t>
            </a:r>
            <a:endParaRPr lang="en-US" sz="3000" dirty="0">
              <a:solidFill>
                <a:srgbClr val="190AE0"/>
              </a:solidFill>
            </a:endParaRPr>
          </a:p>
          <a:p>
            <a:pPr algn="ctr"/>
            <a:r>
              <a:rPr lang="en-US" sz="3000" dirty="0" err="1">
                <a:solidFill>
                  <a:srgbClr val="00B050"/>
                </a:solidFill>
              </a:rPr>
              <a:t>Đà</a:t>
            </a:r>
            <a:r>
              <a:rPr lang="en-US" sz="3000" dirty="0">
                <a:solidFill>
                  <a:srgbClr val="00B050"/>
                </a:solidFill>
              </a:rPr>
              <a:t> </a:t>
            </a:r>
            <a:r>
              <a:rPr lang="en-US" sz="3000" dirty="0" err="1">
                <a:solidFill>
                  <a:srgbClr val="00B050"/>
                </a:solidFill>
              </a:rPr>
              <a:t>Nẵng</a:t>
            </a:r>
            <a:r>
              <a:rPr lang="en-US" sz="3000" dirty="0">
                <a:solidFill>
                  <a:srgbClr val="00B050"/>
                </a:solidFill>
              </a:rPr>
              <a:t>, </a:t>
            </a:r>
            <a:r>
              <a:rPr lang="en-US" sz="3000" dirty="0" smtClean="0">
                <a:solidFill>
                  <a:srgbClr val="00B050"/>
                </a:solidFill>
              </a:rPr>
              <a:t>1/11/2021</a:t>
            </a:r>
            <a:endParaRPr lang="en-US" sz="3000" dirty="0">
              <a:solidFill>
                <a:srgbClr val="00B05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Chuẩn</a:t>
            </a:r>
            <a:r>
              <a:rPr lang="en-US" dirty="0" smtClean="0"/>
              <a:t> </a:t>
            </a:r>
            <a:r>
              <a:rPr lang="en-US" dirty="0" err="1" smtClean="0"/>
              <a:t>bị</a:t>
            </a:r>
            <a:r>
              <a:rPr lang="en-US" dirty="0" smtClean="0"/>
              <a:t> </a:t>
            </a:r>
            <a:r>
              <a:rPr lang="en-US" dirty="0" err="1" smtClean="0"/>
              <a:t>trước</a:t>
            </a:r>
            <a:r>
              <a:rPr lang="en-US" dirty="0" smtClean="0"/>
              <a:t> </a:t>
            </a:r>
            <a:r>
              <a:rPr lang="en-US" dirty="0" err="1" smtClean="0"/>
              <a:t>tiêm</a:t>
            </a:r>
            <a:endParaRPr lang="en-US" dirty="0"/>
          </a:p>
        </p:txBody>
      </p:sp>
      <p:sp>
        <p:nvSpPr>
          <p:cNvPr id="4" name="Text Placeholder 2">
            <a:extLst>
              <a:ext uri="{FF2B5EF4-FFF2-40B4-BE49-F238E27FC236}">
                <a16:creationId xmlns:a16="http://schemas.microsoft.com/office/drawing/2014/main" xmlns="" id="{56160654-4A97-4BD8-A02A-BA9A0D4A939C}"/>
              </a:ext>
            </a:extLst>
          </p:cNvPr>
          <p:cNvSpPr txBox="1">
            <a:spLocks/>
          </p:cNvSpPr>
          <p:nvPr/>
        </p:nvSpPr>
        <p:spPr>
          <a:xfrm>
            <a:off x="961365" y="1618818"/>
            <a:ext cx="5062248" cy="59098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2"/>
              </a:buBlip>
              <a:defRPr sz="3200" kern="1200">
                <a:solidFill>
                  <a:srgbClr val="0B046C"/>
                </a:solidFill>
                <a:latin typeface="+mn-lt"/>
                <a:ea typeface="+mn-ea"/>
                <a:cs typeface="+mn-cs"/>
              </a:defRPr>
            </a:lvl1pPr>
            <a:lvl2pPr marL="742950" indent="-285750" algn="l" defTabSz="914400" rtl="0" eaLnBrk="1" latinLnBrk="0" hangingPunct="1">
              <a:spcBef>
                <a:spcPct val="20000"/>
              </a:spcBef>
              <a:buFontTx/>
              <a:buBlip>
                <a:blip r:embed="rId3"/>
              </a:buBlip>
              <a:defRPr sz="2800" kern="1200">
                <a:solidFill>
                  <a:srgbClr val="0B046C"/>
                </a:solidFill>
                <a:latin typeface="+mn-lt"/>
                <a:ea typeface="+mn-ea"/>
                <a:cs typeface="+mn-cs"/>
              </a:defRPr>
            </a:lvl2pPr>
            <a:lvl3pPr marL="1143000" indent="-228600" algn="l" defTabSz="914400" rtl="0" eaLnBrk="1" latinLnBrk="0" hangingPunct="1">
              <a:spcBef>
                <a:spcPct val="20000"/>
              </a:spcBef>
              <a:buFontTx/>
              <a:buBlip>
                <a:blip r:embed="rId4"/>
              </a:buBlip>
              <a:defRPr sz="2400" kern="1200">
                <a:solidFill>
                  <a:srgbClr val="0B046C"/>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B046C"/>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B046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n-US" sz="2800" dirty="0" err="1" smtClean="0"/>
              <a:t>Cài</a:t>
            </a:r>
            <a:r>
              <a:rPr lang="en-US" sz="2800" dirty="0" smtClean="0"/>
              <a:t> </a:t>
            </a:r>
            <a:r>
              <a:rPr lang="en-US" sz="2800" dirty="0" err="1" smtClean="0"/>
              <a:t>sổ</a:t>
            </a:r>
            <a:r>
              <a:rPr lang="en-US" sz="2800" dirty="0" smtClean="0"/>
              <a:t> </a:t>
            </a:r>
            <a:r>
              <a:rPr lang="en-US" sz="2800" dirty="0" err="1" smtClean="0"/>
              <a:t>sức</a:t>
            </a:r>
            <a:r>
              <a:rPr lang="en-US" sz="2800" dirty="0" smtClean="0"/>
              <a:t> </a:t>
            </a:r>
            <a:r>
              <a:rPr lang="en-US" sz="2800" dirty="0" err="1" smtClean="0"/>
              <a:t>khoẻ</a:t>
            </a:r>
            <a:r>
              <a:rPr lang="en-US" sz="2800" dirty="0" smtClean="0"/>
              <a:t> </a:t>
            </a:r>
            <a:r>
              <a:rPr lang="en-US" sz="2800" dirty="0" err="1" smtClean="0"/>
              <a:t>điện</a:t>
            </a:r>
            <a:r>
              <a:rPr lang="en-US" sz="2800" dirty="0" smtClean="0"/>
              <a:t> </a:t>
            </a:r>
            <a:r>
              <a:rPr lang="en-US" sz="2800" dirty="0" err="1" smtClean="0"/>
              <a:t>tử</a:t>
            </a:r>
            <a:endParaRPr lang="vi-VN" sz="2800" dirty="0"/>
          </a:p>
        </p:txBody>
      </p:sp>
      <p:pic>
        <p:nvPicPr>
          <p:cNvPr id="5" name="Content Placeholder 7">
            <a:extLst>
              <a:ext uri="{FF2B5EF4-FFF2-40B4-BE49-F238E27FC236}">
                <a16:creationId xmlns:a16="http://schemas.microsoft.com/office/drawing/2014/main" xmlns="" id="{E93439E2-6E28-4834-9EE4-E791A57CC81A}"/>
              </a:ext>
            </a:extLst>
          </p:cNvPr>
          <p:cNvPicPr>
            <a:picLocks noChangeAspect="1"/>
          </p:cNvPicPr>
          <p:nvPr/>
        </p:nvPicPr>
        <p:blipFill>
          <a:blip r:embed="rId5"/>
          <a:stretch>
            <a:fillRect/>
          </a:stretch>
        </p:blipFill>
        <p:spPr>
          <a:xfrm>
            <a:off x="2565985" y="2272145"/>
            <a:ext cx="2054150" cy="3305175"/>
          </a:xfrm>
          <a:prstGeom prst="rect">
            <a:avLst/>
          </a:prstGeom>
        </p:spPr>
      </p:pic>
      <p:sp>
        <p:nvSpPr>
          <p:cNvPr id="6" name="Text Placeholder 4">
            <a:extLst>
              <a:ext uri="{FF2B5EF4-FFF2-40B4-BE49-F238E27FC236}">
                <a16:creationId xmlns:a16="http://schemas.microsoft.com/office/drawing/2014/main" xmlns="" id="{94DF014C-AB7F-4E60-8ADD-95C2743EB2B7}"/>
              </a:ext>
            </a:extLst>
          </p:cNvPr>
          <p:cNvSpPr txBox="1">
            <a:spLocks/>
          </p:cNvSpPr>
          <p:nvPr/>
        </p:nvSpPr>
        <p:spPr>
          <a:xfrm>
            <a:off x="6172200" y="1681163"/>
            <a:ext cx="5105092" cy="466292"/>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r>
              <a:rPr lang="en-US" sz="2800" smtClean="0"/>
              <a:t>Khai báo y tế, chụp mã QR</a:t>
            </a:r>
            <a:endParaRPr lang="vi-VN" sz="2800" dirty="0"/>
          </a:p>
        </p:txBody>
      </p:sp>
      <p:pic>
        <p:nvPicPr>
          <p:cNvPr id="7" name="Content Placeholder 15">
            <a:extLst>
              <a:ext uri="{FF2B5EF4-FFF2-40B4-BE49-F238E27FC236}">
                <a16:creationId xmlns:a16="http://schemas.microsoft.com/office/drawing/2014/main" xmlns="" id="{A500EDE0-0026-4FF9-BB05-14FB023D6A49}"/>
              </a:ext>
            </a:extLst>
          </p:cNvPr>
          <p:cNvPicPr>
            <a:picLocks noChangeAspect="1"/>
          </p:cNvPicPr>
          <p:nvPr/>
        </p:nvPicPr>
        <p:blipFill>
          <a:blip r:embed="rId6"/>
          <a:stretch>
            <a:fillRect/>
          </a:stretch>
        </p:blipFill>
        <p:spPr>
          <a:xfrm>
            <a:off x="6160451" y="2147456"/>
            <a:ext cx="4987496" cy="3668734"/>
          </a:xfrm>
          <a:prstGeom prst="rect">
            <a:avLst/>
          </a:prstGeom>
        </p:spPr>
      </p:pic>
    </p:spTree>
    <p:extLst>
      <p:ext uri="{BB962C8B-B14F-4D97-AF65-F5344CB8AC3E}">
        <p14:creationId xmlns:p14="http://schemas.microsoft.com/office/powerpoint/2010/main" val="3662274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Trước</a:t>
            </a:r>
            <a:r>
              <a:rPr lang="en-US" dirty="0" smtClean="0"/>
              <a:t> </a:t>
            </a:r>
            <a:r>
              <a:rPr lang="en-US" dirty="0" err="1" smtClean="0"/>
              <a:t>khi</a:t>
            </a:r>
            <a:r>
              <a:rPr lang="en-US" dirty="0" smtClean="0"/>
              <a:t> </a:t>
            </a:r>
            <a:r>
              <a:rPr lang="en-US" dirty="0" err="1" smtClean="0"/>
              <a:t>tiêm</a:t>
            </a:r>
            <a:r>
              <a:rPr lang="en-US" dirty="0" smtClean="0"/>
              <a:t> </a:t>
            </a:r>
            <a:r>
              <a:rPr lang="en-US" dirty="0" err="1" smtClean="0"/>
              <a:t>vắc</a:t>
            </a:r>
            <a:r>
              <a:rPr lang="en-US" dirty="0" smtClean="0"/>
              <a:t> </a:t>
            </a:r>
            <a:r>
              <a:rPr lang="en-US" dirty="0" err="1" smtClean="0"/>
              <a:t>xin</a:t>
            </a:r>
            <a:r>
              <a:rPr lang="en-US" dirty="0" smtClean="0"/>
              <a:t> </a:t>
            </a:r>
            <a:r>
              <a:rPr lang="en-US" dirty="0" err="1" smtClean="0"/>
              <a:t>phòng</a:t>
            </a:r>
            <a:r>
              <a:rPr lang="en-US" dirty="0" smtClean="0"/>
              <a:t> COVID-19 </a:t>
            </a:r>
            <a:r>
              <a:rPr lang="en-US" dirty="0" err="1" smtClean="0"/>
              <a:t>trẻ</a:t>
            </a:r>
            <a:r>
              <a:rPr lang="en-US" dirty="0" smtClean="0"/>
              <a:t> </a:t>
            </a:r>
            <a:r>
              <a:rPr lang="en-US" dirty="0" err="1" smtClean="0"/>
              <a:t>cần</a:t>
            </a:r>
            <a:r>
              <a:rPr lang="en-US" dirty="0" smtClean="0"/>
              <a:t> </a:t>
            </a:r>
            <a:br>
              <a:rPr lang="en-US" dirty="0" smtClean="0"/>
            </a:br>
            <a:r>
              <a:rPr lang="en-US" dirty="0" err="1" smtClean="0"/>
              <a:t>uống</a:t>
            </a:r>
            <a:r>
              <a:rPr lang="en-US" dirty="0" smtClean="0"/>
              <a:t> </a:t>
            </a:r>
            <a:r>
              <a:rPr lang="en-US" dirty="0" err="1" smtClean="0"/>
              <a:t>thuốc</a:t>
            </a:r>
            <a:r>
              <a:rPr lang="en-US" dirty="0" smtClean="0"/>
              <a:t> </a:t>
            </a:r>
            <a:r>
              <a:rPr lang="en-US" dirty="0" err="1" smtClean="0"/>
              <a:t>gì</a:t>
            </a:r>
            <a:r>
              <a:rPr lang="en-US" dirty="0" smtClean="0"/>
              <a:t> </a:t>
            </a:r>
            <a:r>
              <a:rPr lang="en-US" dirty="0" err="1" smtClean="0"/>
              <a:t>đặc</a:t>
            </a:r>
            <a:r>
              <a:rPr lang="en-US" dirty="0" smtClean="0"/>
              <a:t> </a:t>
            </a:r>
            <a:r>
              <a:rPr lang="en-US" dirty="0" err="1" smtClean="0"/>
              <a:t>biệt</a:t>
            </a:r>
            <a:r>
              <a:rPr lang="en-US" dirty="0" smtClean="0"/>
              <a:t> </a:t>
            </a:r>
            <a:r>
              <a:rPr lang="en-US" dirty="0" err="1" smtClean="0"/>
              <a:t>không</a:t>
            </a:r>
            <a:endParaRPr lang="en-US" dirty="0"/>
          </a:p>
        </p:txBody>
      </p:sp>
      <p:sp>
        <p:nvSpPr>
          <p:cNvPr id="3" name="Content Placeholder 2"/>
          <p:cNvSpPr>
            <a:spLocks noGrp="1"/>
          </p:cNvSpPr>
          <p:nvPr>
            <p:ph idx="1"/>
          </p:nvPr>
        </p:nvSpPr>
        <p:spPr>
          <a:xfrm>
            <a:off x="623823" y="2060848"/>
            <a:ext cx="10972800" cy="4525963"/>
          </a:xfrm>
        </p:spPr>
        <p:txBody>
          <a:bodyPr/>
          <a:lstStyle/>
          <a:p>
            <a:pPr algn="just"/>
            <a:r>
              <a:rPr lang="en-US" dirty="0" err="1" smtClean="0"/>
              <a:t>Không</a:t>
            </a:r>
            <a:r>
              <a:rPr lang="en-US" dirty="0" smtClean="0"/>
              <a:t> </a:t>
            </a:r>
            <a:r>
              <a:rPr lang="en-US" dirty="0" err="1" smtClean="0"/>
              <a:t>cần</a:t>
            </a:r>
            <a:r>
              <a:rPr lang="en-US" dirty="0" smtClean="0"/>
              <a:t> </a:t>
            </a:r>
            <a:r>
              <a:rPr lang="en-US" dirty="0" err="1" smtClean="0"/>
              <a:t>uống</a:t>
            </a:r>
            <a:r>
              <a:rPr lang="en-US" dirty="0" smtClean="0"/>
              <a:t> </a:t>
            </a:r>
            <a:r>
              <a:rPr lang="en-US" dirty="0" err="1" smtClean="0"/>
              <a:t>bất</a:t>
            </a:r>
            <a:r>
              <a:rPr lang="en-US" dirty="0" smtClean="0"/>
              <a:t> </a:t>
            </a:r>
            <a:r>
              <a:rPr lang="en-US" dirty="0" err="1" smtClean="0"/>
              <a:t>cứ</a:t>
            </a:r>
            <a:r>
              <a:rPr lang="en-US" dirty="0" smtClean="0"/>
              <a:t> </a:t>
            </a:r>
            <a:r>
              <a:rPr lang="en-US" dirty="0" err="1" smtClean="0"/>
              <a:t>thuốc</a:t>
            </a:r>
            <a:r>
              <a:rPr lang="en-US" dirty="0" smtClean="0"/>
              <a:t> </a:t>
            </a:r>
            <a:r>
              <a:rPr lang="en-US" dirty="0" err="1" smtClean="0"/>
              <a:t>gì</a:t>
            </a:r>
            <a:r>
              <a:rPr lang="en-US" dirty="0" smtClean="0"/>
              <a:t> </a:t>
            </a:r>
            <a:r>
              <a:rPr lang="en-US" dirty="0" err="1" smtClean="0"/>
              <a:t>thêm</a:t>
            </a:r>
            <a:r>
              <a:rPr lang="en-US" dirty="0" smtClean="0"/>
              <a:t> </a:t>
            </a:r>
            <a:r>
              <a:rPr lang="en-US" dirty="0" err="1" smtClean="0"/>
              <a:t>ngoài</a:t>
            </a:r>
            <a:r>
              <a:rPr lang="en-US" dirty="0" smtClean="0"/>
              <a:t> </a:t>
            </a:r>
            <a:r>
              <a:rPr lang="en-US" dirty="0" err="1" smtClean="0"/>
              <a:t>những</a:t>
            </a:r>
            <a:r>
              <a:rPr lang="en-US" dirty="0" smtClean="0"/>
              <a:t> </a:t>
            </a:r>
            <a:r>
              <a:rPr lang="en-US" dirty="0" err="1" smtClean="0"/>
              <a:t>thuốc</a:t>
            </a:r>
            <a:r>
              <a:rPr lang="en-US" dirty="0" smtClean="0"/>
              <a:t> </a:t>
            </a:r>
            <a:r>
              <a:rPr lang="en-US" dirty="0" err="1" smtClean="0"/>
              <a:t>trẻ</a:t>
            </a:r>
            <a:r>
              <a:rPr lang="en-US" dirty="0" smtClean="0"/>
              <a:t> </a:t>
            </a:r>
            <a:r>
              <a:rPr lang="en-US" dirty="0" err="1" smtClean="0"/>
              <a:t>được</a:t>
            </a:r>
            <a:r>
              <a:rPr lang="en-US" dirty="0" smtClean="0"/>
              <a:t> </a:t>
            </a:r>
            <a:r>
              <a:rPr lang="en-US" dirty="0" err="1" smtClean="0"/>
              <a:t>bác</a:t>
            </a:r>
            <a:r>
              <a:rPr lang="en-US" dirty="0" smtClean="0"/>
              <a:t> </a:t>
            </a:r>
            <a:r>
              <a:rPr lang="en-US" dirty="0" err="1" smtClean="0"/>
              <a:t>sĩ</a:t>
            </a:r>
            <a:r>
              <a:rPr lang="en-US" dirty="0" smtClean="0"/>
              <a:t> </a:t>
            </a:r>
            <a:r>
              <a:rPr lang="en-US" dirty="0" err="1" smtClean="0"/>
              <a:t>kê</a:t>
            </a:r>
            <a:r>
              <a:rPr lang="en-US" dirty="0" smtClean="0"/>
              <a:t> </a:t>
            </a:r>
            <a:r>
              <a:rPr lang="en-US" dirty="0" err="1" smtClean="0"/>
              <a:t>toa</a:t>
            </a:r>
            <a:r>
              <a:rPr lang="en-US" dirty="0" smtClean="0"/>
              <a:t> do </a:t>
            </a:r>
            <a:r>
              <a:rPr lang="en-US" dirty="0" err="1" smtClean="0"/>
              <a:t>bệnh</a:t>
            </a:r>
            <a:r>
              <a:rPr lang="en-US" dirty="0" smtClean="0"/>
              <a:t> </a:t>
            </a:r>
            <a:r>
              <a:rPr lang="en-US" dirty="0" err="1" smtClean="0"/>
              <a:t>lý</a:t>
            </a:r>
            <a:r>
              <a:rPr lang="en-US" dirty="0" smtClean="0"/>
              <a:t> </a:t>
            </a:r>
            <a:r>
              <a:rPr lang="en-US" dirty="0" err="1" smtClean="0"/>
              <a:t>nền</a:t>
            </a:r>
            <a:r>
              <a:rPr lang="en-US" dirty="0" smtClean="0"/>
              <a:t> (</a:t>
            </a:r>
            <a:r>
              <a:rPr lang="en-US" dirty="0" err="1" smtClean="0"/>
              <a:t>nếu</a:t>
            </a:r>
            <a:r>
              <a:rPr lang="en-US" dirty="0" smtClean="0"/>
              <a:t> </a:t>
            </a:r>
            <a:r>
              <a:rPr lang="en-US" dirty="0" err="1" smtClean="0"/>
              <a:t>có</a:t>
            </a:r>
            <a:r>
              <a:rPr lang="en-US" dirty="0" smtClean="0"/>
              <a:t>)</a:t>
            </a:r>
          </a:p>
          <a:p>
            <a:pPr algn="just"/>
            <a:r>
              <a:rPr lang="en-US" dirty="0" err="1" smtClean="0"/>
              <a:t>Không</a:t>
            </a:r>
            <a:r>
              <a:rPr lang="en-US" dirty="0" smtClean="0"/>
              <a:t> </a:t>
            </a:r>
            <a:r>
              <a:rPr lang="en-US" dirty="0" err="1" smtClean="0"/>
              <a:t>uống</a:t>
            </a:r>
            <a:r>
              <a:rPr lang="en-US" dirty="0" smtClean="0"/>
              <a:t> </a:t>
            </a:r>
            <a:r>
              <a:rPr lang="en-US" dirty="0" err="1" smtClean="0"/>
              <a:t>thêm</a:t>
            </a:r>
            <a:r>
              <a:rPr lang="en-US" dirty="0" smtClean="0"/>
              <a:t> vitamin</a:t>
            </a:r>
          </a:p>
          <a:p>
            <a:pPr algn="just"/>
            <a:r>
              <a:rPr lang="en-US" dirty="0" err="1" smtClean="0"/>
              <a:t>Trẻ</a:t>
            </a:r>
            <a:r>
              <a:rPr lang="en-US" dirty="0" smtClean="0"/>
              <a:t> </a:t>
            </a:r>
            <a:r>
              <a:rPr lang="en-US" dirty="0" err="1" smtClean="0"/>
              <a:t>cần</a:t>
            </a:r>
            <a:r>
              <a:rPr lang="en-US" dirty="0" smtClean="0"/>
              <a:t> </a:t>
            </a:r>
            <a:r>
              <a:rPr lang="en-US" dirty="0" err="1" smtClean="0"/>
              <a:t>được</a:t>
            </a:r>
            <a:r>
              <a:rPr lang="en-US" dirty="0" smtClean="0"/>
              <a:t> </a:t>
            </a:r>
            <a:r>
              <a:rPr lang="en-US" dirty="0" err="1" smtClean="0"/>
              <a:t>ăn</a:t>
            </a:r>
            <a:r>
              <a:rPr lang="en-US" dirty="0" smtClean="0"/>
              <a:t> </a:t>
            </a:r>
            <a:r>
              <a:rPr lang="en-US" dirty="0" err="1" smtClean="0"/>
              <a:t>uống</a:t>
            </a:r>
            <a:r>
              <a:rPr lang="en-US" dirty="0" smtClean="0"/>
              <a:t> </a:t>
            </a:r>
            <a:r>
              <a:rPr lang="en-US" dirty="0" err="1" smtClean="0"/>
              <a:t>đầy</a:t>
            </a:r>
            <a:r>
              <a:rPr lang="en-US" dirty="0" smtClean="0"/>
              <a:t> </a:t>
            </a:r>
            <a:r>
              <a:rPr lang="en-US" dirty="0" err="1" smtClean="0"/>
              <a:t>đủ</a:t>
            </a:r>
            <a:r>
              <a:rPr lang="en-US" dirty="0" smtClean="0"/>
              <a:t> </a:t>
            </a:r>
            <a:r>
              <a:rPr lang="en-US" dirty="0" err="1" smtClean="0"/>
              <a:t>như</a:t>
            </a:r>
            <a:r>
              <a:rPr lang="en-US" dirty="0" smtClean="0"/>
              <a:t> </a:t>
            </a:r>
            <a:r>
              <a:rPr lang="en-US" dirty="0" err="1" smtClean="0"/>
              <a:t>bình</a:t>
            </a:r>
            <a:r>
              <a:rPr lang="en-US" dirty="0" smtClean="0"/>
              <a:t> </a:t>
            </a:r>
            <a:r>
              <a:rPr lang="en-US" dirty="0" err="1" smtClean="0"/>
              <a:t>thường</a:t>
            </a:r>
            <a:endParaRPr lang="en-US" dirty="0"/>
          </a:p>
        </p:txBody>
      </p:sp>
    </p:spTree>
    <p:extLst>
      <p:ext uri="{BB962C8B-B14F-4D97-AF65-F5344CB8AC3E}">
        <p14:creationId xmlns:p14="http://schemas.microsoft.com/office/powerpoint/2010/main" val="1305930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Chuẩn</a:t>
            </a:r>
            <a:r>
              <a:rPr lang="en-US" dirty="0" smtClean="0"/>
              <a:t> </a:t>
            </a:r>
            <a:r>
              <a:rPr lang="en-US" dirty="0" err="1" smtClean="0"/>
              <a:t>bị</a:t>
            </a:r>
            <a:r>
              <a:rPr lang="en-US" dirty="0" smtClean="0"/>
              <a:t> </a:t>
            </a:r>
            <a:r>
              <a:rPr lang="en-US" dirty="0" err="1" smtClean="0"/>
              <a:t>cho</a:t>
            </a:r>
            <a:r>
              <a:rPr lang="en-US" dirty="0" smtClean="0"/>
              <a:t> </a:t>
            </a:r>
            <a:r>
              <a:rPr lang="en-US" dirty="0" err="1" smtClean="0"/>
              <a:t>trẻ</a:t>
            </a:r>
            <a:r>
              <a:rPr lang="en-US" dirty="0" smtClean="0"/>
              <a:t> </a:t>
            </a:r>
            <a:r>
              <a:rPr lang="en-US" dirty="0" err="1" smtClean="0"/>
              <a:t>đến</a:t>
            </a:r>
            <a:r>
              <a:rPr lang="en-US" dirty="0" smtClean="0"/>
              <a:t> </a:t>
            </a:r>
            <a:r>
              <a:rPr lang="en-US" dirty="0" err="1" smtClean="0"/>
              <a:t>điểm</a:t>
            </a:r>
            <a:r>
              <a:rPr lang="en-US" dirty="0" smtClean="0"/>
              <a:t> </a:t>
            </a:r>
            <a:r>
              <a:rPr lang="en-US" dirty="0" err="1" smtClean="0"/>
              <a:t>tiêm</a:t>
            </a:r>
            <a:r>
              <a:rPr lang="en-US" dirty="0" smtClean="0"/>
              <a:t> </a:t>
            </a:r>
            <a:r>
              <a:rPr lang="en-US" dirty="0" err="1" smtClean="0"/>
              <a:t>chủng</a:t>
            </a:r>
            <a:endParaRPr lang="en-US" dirty="0"/>
          </a:p>
        </p:txBody>
      </p:sp>
      <p:sp>
        <p:nvSpPr>
          <p:cNvPr id="3" name="Content Placeholder 2"/>
          <p:cNvSpPr>
            <a:spLocks noGrp="1"/>
          </p:cNvSpPr>
          <p:nvPr>
            <p:ph idx="1"/>
          </p:nvPr>
        </p:nvSpPr>
        <p:spPr/>
        <p:txBody>
          <a:bodyPr/>
          <a:lstStyle/>
          <a:p>
            <a:r>
              <a:rPr lang="en-US" dirty="0" err="1" smtClean="0"/>
              <a:t>Chuẩn</a:t>
            </a:r>
            <a:r>
              <a:rPr lang="en-US" dirty="0" smtClean="0"/>
              <a:t> </a:t>
            </a:r>
            <a:r>
              <a:rPr lang="en-US" dirty="0" err="1" smtClean="0"/>
              <a:t>bị</a:t>
            </a:r>
            <a:r>
              <a:rPr lang="en-US" dirty="0" smtClean="0"/>
              <a:t> </a:t>
            </a:r>
            <a:r>
              <a:rPr lang="en-US" dirty="0" err="1" smtClean="0"/>
              <a:t>các</a:t>
            </a:r>
            <a:r>
              <a:rPr lang="en-US" dirty="0" smtClean="0"/>
              <a:t> </a:t>
            </a:r>
            <a:r>
              <a:rPr lang="en-US" dirty="0" err="1" smtClean="0"/>
              <a:t>thông</a:t>
            </a:r>
            <a:r>
              <a:rPr lang="en-US" dirty="0" smtClean="0"/>
              <a:t> tin </a:t>
            </a:r>
            <a:r>
              <a:rPr lang="en-US" dirty="0" err="1" smtClean="0"/>
              <a:t>về</a:t>
            </a:r>
            <a:r>
              <a:rPr lang="en-US" dirty="0" smtClean="0"/>
              <a:t> </a:t>
            </a:r>
            <a:r>
              <a:rPr lang="en-US" dirty="0" err="1" smtClean="0"/>
              <a:t>tình</a:t>
            </a:r>
            <a:r>
              <a:rPr lang="en-US" dirty="0" smtClean="0"/>
              <a:t> </a:t>
            </a:r>
            <a:r>
              <a:rPr lang="en-US" dirty="0" err="1" smtClean="0"/>
              <a:t>trạng</a:t>
            </a:r>
            <a:r>
              <a:rPr lang="en-US" dirty="0" smtClean="0"/>
              <a:t> </a:t>
            </a:r>
            <a:r>
              <a:rPr lang="en-US" dirty="0" err="1" smtClean="0"/>
              <a:t>sức</a:t>
            </a:r>
            <a:r>
              <a:rPr lang="en-US" dirty="0" smtClean="0"/>
              <a:t> </a:t>
            </a:r>
            <a:r>
              <a:rPr lang="en-US" dirty="0" err="1" smtClean="0"/>
              <a:t>khỏe</a:t>
            </a:r>
            <a:endParaRPr lang="en-US" dirty="0" smtClean="0"/>
          </a:p>
          <a:p>
            <a:r>
              <a:rPr lang="en-US" dirty="0" err="1" smtClean="0"/>
              <a:t>Mang</a:t>
            </a:r>
            <a:r>
              <a:rPr lang="en-US" dirty="0" smtClean="0"/>
              <a:t> </a:t>
            </a:r>
            <a:r>
              <a:rPr lang="en-US" dirty="0" err="1" smtClean="0"/>
              <a:t>theo</a:t>
            </a:r>
            <a:r>
              <a:rPr lang="en-US" dirty="0" smtClean="0"/>
              <a:t> </a:t>
            </a:r>
            <a:r>
              <a:rPr lang="en-US" dirty="0" err="1" smtClean="0"/>
              <a:t>thẻ</a:t>
            </a:r>
            <a:r>
              <a:rPr lang="en-US" dirty="0" smtClean="0"/>
              <a:t> </a:t>
            </a:r>
            <a:r>
              <a:rPr lang="en-US" dirty="0" err="1" smtClean="0"/>
              <a:t>học</a:t>
            </a:r>
            <a:r>
              <a:rPr lang="en-US" dirty="0" smtClean="0"/>
              <a:t> </a:t>
            </a:r>
            <a:r>
              <a:rPr lang="en-US" dirty="0" err="1" smtClean="0"/>
              <a:t>sinh</a:t>
            </a:r>
            <a:endParaRPr lang="en-US" dirty="0" smtClean="0"/>
          </a:p>
          <a:p>
            <a:r>
              <a:rPr lang="en-US" dirty="0" err="1" smtClean="0"/>
              <a:t>Mặc</a:t>
            </a:r>
            <a:r>
              <a:rPr lang="en-US" dirty="0" smtClean="0"/>
              <a:t> </a:t>
            </a:r>
            <a:r>
              <a:rPr lang="en-US" dirty="0" err="1" smtClean="0"/>
              <a:t>áo</a:t>
            </a:r>
            <a:r>
              <a:rPr lang="en-US" dirty="0" smtClean="0"/>
              <a:t> </a:t>
            </a:r>
            <a:r>
              <a:rPr lang="en-US" dirty="0" err="1" smtClean="0"/>
              <a:t>quần</a:t>
            </a:r>
            <a:r>
              <a:rPr lang="en-US" dirty="0" smtClean="0"/>
              <a:t> </a:t>
            </a:r>
            <a:r>
              <a:rPr lang="en-US" dirty="0" err="1" smtClean="0"/>
              <a:t>thoải</a:t>
            </a:r>
            <a:r>
              <a:rPr lang="en-US" dirty="0" smtClean="0"/>
              <a:t> </a:t>
            </a:r>
            <a:r>
              <a:rPr lang="en-US" dirty="0" err="1" smtClean="0"/>
              <a:t>mái</a:t>
            </a:r>
            <a:r>
              <a:rPr lang="en-US" dirty="0" smtClean="0"/>
              <a:t>, </a:t>
            </a:r>
            <a:r>
              <a:rPr lang="en-US" dirty="0" err="1" smtClean="0"/>
              <a:t>áo</a:t>
            </a:r>
            <a:r>
              <a:rPr lang="en-US" dirty="0" smtClean="0"/>
              <a:t> </a:t>
            </a:r>
            <a:r>
              <a:rPr lang="en-US" dirty="0" err="1" smtClean="0"/>
              <a:t>tay</a:t>
            </a:r>
            <a:r>
              <a:rPr lang="en-US" dirty="0" smtClean="0"/>
              <a:t> </a:t>
            </a:r>
            <a:r>
              <a:rPr lang="en-US" dirty="0" err="1" smtClean="0"/>
              <a:t>ngắn</a:t>
            </a:r>
            <a:endParaRPr lang="en-US" dirty="0" smtClean="0"/>
          </a:p>
          <a:p>
            <a:r>
              <a:rPr lang="en-US" dirty="0" err="1" smtClean="0"/>
              <a:t>Mang</a:t>
            </a:r>
            <a:r>
              <a:rPr lang="en-US" dirty="0" smtClean="0"/>
              <a:t> </a:t>
            </a:r>
            <a:r>
              <a:rPr lang="en-US" dirty="0" err="1" smtClean="0"/>
              <a:t>theo</a:t>
            </a:r>
            <a:r>
              <a:rPr lang="en-US" dirty="0" smtClean="0"/>
              <a:t> </a:t>
            </a:r>
            <a:r>
              <a:rPr lang="en-US" dirty="0" err="1" smtClean="0"/>
              <a:t>nước</a:t>
            </a:r>
            <a:r>
              <a:rPr lang="en-US" dirty="0" smtClean="0"/>
              <a:t> </a:t>
            </a:r>
            <a:r>
              <a:rPr lang="en-US" dirty="0" err="1" smtClean="0"/>
              <a:t>uống</a:t>
            </a:r>
            <a:endParaRPr lang="en-US" dirty="0" smtClean="0"/>
          </a:p>
          <a:p>
            <a:r>
              <a:rPr lang="en-US" dirty="0" err="1" smtClean="0"/>
              <a:t>Tuân</a:t>
            </a:r>
            <a:r>
              <a:rPr lang="en-US" dirty="0" smtClean="0"/>
              <a:t> </a:t>
            </a:r>
            <a:r>
              <a:rPr lang="en-US" dirty="0" err="1" smtClean="0"/>
              <a:t>thủ</a:t>
            </a:r>
            <a:r>
              <a:rPr lang="en-US" dirty="0" smtClean="0"/>
              <a:t> 5K </a:t>
            </a:r>
            <a:r>
              <a:rPr lang="en-US" dirty="0" err="1" smtClean="0"/>
              <a:t>đặc</a:t>
            </a:r>
            <a:r>
              <a:rPr lang="en-US" dirty="0" smtClean="0"/>
              <a:t> </a:t>
            </a:r>
            <a:r>
              <a:rPr lang="en-US" dirty="0" err="1" smtClean="0"/>
              <a:t>biệt</a:t>
            </a:r>
            <a:r>
              <a:rPr lang="en-US" dirty="0" smtClean="0"/>
              <a:t> </a:t>
            </a:r>
            <a:r>
              <a:rPr lang="en-US" dirty="0" err="1" smtClean="0"/>
              <a:t>khẩu</a:t>
            </a:r>
            <a:r>
              <a:rPr lang="en-US" dirty="0" smtClean="0"/>
              <a:t> </a:t>
            </a:r>
            <a:r>
              <a:rPr lang="en-US" dirty="0" err="1" smtClean="0"/>
              <a:t>trang</a:t>
            </a:r>
            <a:r>
              <a:rPr lang="en-US" dirty="0" smtClean="0"/>
              <a:t> </a:t>
            </a:r>
            <a:r>
              <a:rPr lang="en-US" dirty="0" err="1" smtClean="0"/>
              <a:t>và</a:t>
            </a:r>
            <a:r>
              <a:rPr lang="en-US" dirty="0" smtClean="0"/>
              <a:t> </a:t>
            </a:r>
            <a:r>
              <a:rPr lang="en-US" dirty="0" err="1" smtClean="0"/>
              <a:t>giãn</a:t>
            </a:r>
            <a:r>
              <a:rPr lang="en-US" dirty="0" smtClean="0"/>
              <a:t> </a:t>
            </a:r>
            <a:r>
              <a:rPr lang="en-US" dirty="0" err="1" smtClean="0"/>
              <a:t>cách</a:t>
            </a:r>
            <a:endParaRPr lang="en-US" dirty="0" smtClean="0"/>
          </a:p>
          <a:p>
            <a:r>
              <a:rPr lang="en-US" dirty="0" err="1" smtClean="0"/>
              <a:t>Trấn</a:t>
            </a:r>
            <a:r>
              <a:rPr lang="en-US" dirty="0" smtClean="0"/>
              <a:t> an </a:t>
            </a:r>
            <a:r>
              <a:rPr lang="en-US" dirty="0" err="1" smtClean="0"/>
              <a:t>trẻ</a:t>
            </a:r>
            <a:r>
              <a:rPr lang="en-US" dirty="0" smtClean="0"/>
              <a:t> </a:t>
            </a:r>
            <a:r>
              <a:rPr lang="en-US" dirty="0" err="1" smtClean="0"/>
              <a:t>không</a:t>
            </a:r>
            <a:r>
              <a:rPr lang="en-US" dirty="0" smtClean="0"/>
              <a:t> lo </a:t>
            </a:r>
            <a:r>
              <a:rPr lang="en-US" dirty="0" err="1" smtClean="0"/>
              <a:t>lắng</a:t>
            </a:r>
            <a:r>
              <a:rPr lang="en-US" dirty="0" smtClean="0"/>
              <a:t> </a:t>
            </a:r>
            <a:r>
              <a:rPr lang="en-US" dirty="0" err="1" smtClean="0"/>
              <a:t>khi</a:t>
            </a:r>
            <a:r>
              <a:rPr lang="en-US" dirty="0" smtClean="0"/>
              <a:t> </a:t>
            </a:r>
            <a:r>
              <a:rPr lang="en-US" dirty="0" err="1" smtClean="0"/>
              <a:t>tiêm</a:t>
            </a:r>
            <a:r>
              <a:rPr lang="en-US" dirty="0" smtClean="0"/>
              <a:t> </a:t>
            </a:r>
            <a:r>
              <a:rPr lang="en-US" dirty="0" err="1" smtClean="0"/>
              <a:t>vắc</a:t>
            </a:r>
            <a:r>
              <a:rPr lang="en-US" dirty="0" smtClean="0"/>
              <a:t> </a:t>
            </a:r>
            <a:r>
              <a:rPr lang="en-US" dirty="0" err="1" smtClean="0"/>
              <a:t>xin</a:t>
            </a:r>
            <a:r>
              <a:rPr lang="en-US" dirty="0" smtClean="0"/>
              <a:t> </a:t>
            </a:r>
            <a:r>
              <a:rPr lang="en-US" dirty="0" err="1" smtClean="0"/>
              <a:t>phòng</a:t>
            </a:r>
            <a:r>
              <a:rPr lang="en-US" dirty="0" smtClean="0"/>
              <a:t> COVID-19</a:t>
            </a:r>
          </a:p>
          <a:p>
            <a:r>
              <a:rPr lang="en-US" dirty="0" err="1">
                <a:solidFill>
                  <a:srgbClr val="002060"/>
                </a:solidFill>
              </a:rPr>
              <a:t>Hoàn</a:t>
            </a:r>
            <a:r>
              <a:rPr lang="en-US" dirty="0">
                <a:solidFill>
                  <a:srgbClr val="002060"/>
                </a:solidFill>
              </a:rPr>
              <a:t> </a:t>
            </a:r>
            <a:r>
              <a:rPr lang="en-US" dirty="0" err="1">
                <a:solidFill>
                  <a:srgbClr val="002060"/>
                </a:solidFill>
              </a:rPr>
              <a:t>thành</a:t>
            </a:r>
            <a:r>
              <a:rPr lang="en-US" dirty="0">
                <a:solidFill>
                  <a:srgbClr val="002060"/>
                </a:solidFill>
              </a:rPr>
              <a:t> </a:t>
            </a:r>
            <a:r>
              <a:rPr lang="en-US" dirty="0" err="1">
                <a:solidFill>
                  <a:srgbClr val="002060"/>
                </a:solidFill>
              </a:rPr>
              <a:t>phiếu</a:t>
            </a:r>
            <a:r>
              <a:rPr lang="en-US" dirty="0">
                <a:solidFill>
                  <a:srgbClr val="002060"/>
                </a:solidFill>
              </a:rPr>
              <a:t> </a:t>
            </a:r>
            <a:r>
              <a:rPr lang="en-US" dirty="0" err="1">
                <a:solidFill>
                  <a:srgbClr val="002060"/>
                </a:solidFill>
              </a:rPr>
              <a:t>đồng</a:t>
            </a:r>
            <a:r>
              <a:rPr lang="en-US" dirty="0">
                <a:solidFill>
                  <a:srgbClr val="002060"/>
                </a:solidFill>
              </a:rPr>
              <a:t> ý </a:t>
            </a:r>
            <a:r>
              <a:rPr lang="en-US" dirty="0" err="1">
                <a:solidFill>
                  <a:srgbClr val="002060"/>
                </a:solidFill>
              </a:rPr>
              <a:t>tiêm</a:t>
            </a:r>
            <a:r>
              <a:rPr lang="en-US" dirty="0">
                <a:solidFill>
                  <a:srgbClr val="002060"/>
                </a:solidFill>
              </a:rPr>
              <a:t> </a:t>
            </a:r>
            <a:r>
              <a:rPr lang="en-US" dirty="0" err="1">
                <a:solidFill>
                  <a:srgbClr val="002060"/>
                </a:solidFill>
              </a:rPr>
              <a:t>chủng</a:t>
            </a:r>
            <a:r>
              <a:rPr lang="en-US" dirty="0">
                <a:solidFill>
                  <a:srgbClr val="002060"/>
                </a:solidFill>
              </a:rPr>
              <a:t> </a:t>
            </a:r>
            <a:r>
              <a:rPr lang="en-US" dirty="0" err="1">
                <a:solidFill>
                  <a:srgbClr val="002060"/>
                </a:solidFill>
              </a:rPr>
              <a:t>vắc</a:t>
            </a:r>
            <a:r>
              <a:rPr lang="en-US" dirty="0">
                <a:solidFill>
                  <a:srgbClr val="002060"/>
                </a:solidFill>
              </a:rPr>
              <a:t> </a:t>
            </a:r>
            <a:r>
              <a:rPr lang="en-US" dirty="0" err="1">
                <a:solidFill>
                  <a:srgbClr val="002060"/>
                </a:solidFill>
              </a:rPr>
              <a:t>xin</a:t>
            </a:r>
            <a:r>
              <a:rPr lang="en-US" dirty="0">
                <a:solidFill>
                  <a:srgbClr val="002060"/>
                </a:solidFill>
              </a:rPr>
              <a:t> </a:t>
            </a:r>
            <a:r>
              <a:rPr lang="en-US" dirty="0" err="1">
                <a:solidFill>
                  <a:srgbClr val="002060"/>
                </a:solidFill>
              </a:rPr>
              <a:t>phòng</a:t>
            </a:r>
            <a:r>
              <a:rPr lang="en-US" dirty="0">
                <a:solidFill>
                  <a:srgbClr val="002060"/>
                </a:solidFill>
              </a:rPr>
              <a:t> COVID-19</a:t>
            </a:r>
          </a:p>
          <a:p>
            <a:pPr marL="0" indent="0">
              <a:buNone/>
            </a:pPr>
            <a:endParaRPr lang="en-US" dirty="0"/>
          </a:p>
        </p:txBody>
      </p:sp>
    </p:spTree>
    <p:extLst>
      <p:ext uri="{BB962C8B-B14F-4D97-AF65-F5344CB8AC3E}">
        <p14:creationId xmlns:p14="http://schemas.microsoft.com/office/powerpoint/2010/main" val="2321589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Tại</a:t>
            </a:r>
            <a:r>
              <a:rPr lang="en-US" dirty="0" smtClean="0"/>
              <a:t> </a:t>
            </a:r>
            <a:r>
              <a:rPr lang="en-US" dirty="0" err="1" smtClean="0"/>
              <a:t>điểm</a:t>
            </a:r>
            <a:r>
              <a:rPr lang="en-US" dirty="0" smtClean="0"/>
              <a:t> </a:t>
            </a:r>
            <a:r>
              <a:rPr lang="en-US" dirty="0" err="1" smtClean="0"/>
              <a:t>tiêm</a:t>
            </a:r>
            <a:r>
              <a:rPr lang="en-US" dirty="0" smtClean="0"/>
              <a:t> </a:t>
            </a:r>
            <a:r>
              <a:rPr lang="en-US" dirty="0" err="1" smtClean="0"/>
              <a:t>vắc</a:t>
            </a:r>
            <a:r>
              <a:rPr lang="en-US" dirty="0" smtClean="0"/>
              <a:t> </a:t>
            </a:r>
            <a:r>
              <a:rPr lang="en-US" dirty="0" err="1" smtClean="0"/>
              <a:t>xin</a:t>
            </a:r>
            <a:r>
              <a:rPr lang="en-US" dirty="0" smtClean="0"/>
              <a:t> </a:t>
            </a:r>
            <a:r>
              <a:rPr lang="en-US" dirty="0" err="1" smtClean="0"/>
              <a:t>phòng</a:t>
            </a:r>
            <a:r>
              <a:rPr lang="en-US" dirty="0" smtClean="0"/>
              <a:t> COVID-19</a:t>
            </a:r>
            <a:endParaRPr lang="en-US" dirty="0"/>
          </a:p>
        </p:txBody>
      </p:sp>
      <p:sp>
        <p:nvSpPr>
          <p:cNvPr id="3" name="Content Placeholder 2"/>
          <p:cNvSpPr>
            <a:spLocks noGrp="1"/>
          </p:cNvSpPr>
          <p:nvPr>
            <p:ph idx="1"/>
          </p:nvPr>
        </p:nvSpPr>
        <p:spPr/>
        <p:txBody>
          <a:bodyPr/>
          <a:lstStyle/>
          <a:p>
            <a:r>
              <a:rPr lang="en-US" dirty="0" err="1" smtClean="0"/>
              <a:t>Xếp</a:t>
            </a:r>
            <a:r>
              <a:rPr lang="en-US" dirty="0" smtClean="0"/>
              <a:t> </a:t>
            </a:r>
            <a:r>
              <a:rPr lang="en-US" dirty="0" err="1" smtClean="0"/>
              <a:t>hàng</a:t>
            </a:r>
            <a:r>
              <a:rPr lang="en-US" dirty="0" smtClean="0"/>
              <a:t> </a:t>
            </a:r>
            <a:r>
              <a:rPr lang="en-US" dirty="0" err="1" smtClean="0"/>
              <a:t>chờ</a:t>
            </a:r>
            <a:r>
              <a:rPr lang="en-US" dirty="0" smtClean="0"/>
              <a:t> </a:t>
            </a:r>
            <a:r>
              <a:rPr lang="en-US" dirty="0" err="1" smtClean="0"/>
              <a:t>đến</a:t>
            </a:r>
            <a:r>
              <a:rPr lang="en-US" dirty="0" smtClean="0"/>
              <a:t> </a:t>
            </a:r>
            <a:r>
              <a:rPr lang="en-US" dirty="0" err="1" smtClean="0"/>
              <a:t>lượt</a:t>
            </a:r>
            <a:r>
              <a:rPr lang="en-US" dirty="0" smtClean="0"/>
              <a:t> </a:t>
            </a:r>
            <a:r>
              <a:rPr lang="en-US" dirty="0" err="1" smtClean="0"/>
              <a:t>mình</a:t>
            </a:r>
            <a:r>
              <a:rPr lang="en-US" dirty="0" smtClean="0">
                <a:solidFill>
                  <a:srgbClr val="002060"/>
                </a:solidFill>
              </a:rPr>
              <a:t>, </a:t>
            </a:r>
            <a:r>
              <a:rPr lang="en-US" dirty="0" err="1" smtClean="0">
                <a:solidFill>
                  <a:srgbClr val="002060"/>
                </a:solidFill>
              </a:rPr>
              <a:t>giữ</a:t>
            </a:r>
            <a:r>
              <a:rPr lang="en-US" dirty="0" smtClean="0">
                <a:solidFill>
                  <a:srgbClr val="002060"/>
                </a:solidFill>
              </a:rPr>
              <a:t> </a:t>
            </a:r>
            <a:r>
              <a:rPr lang="en-US" dirty="0" err="1" smtClean="0">
                <a:solidFill>
                  <a:srgbClr val="002060"/>
                </a:solidFill>
              </a:rPr>
              <a:t>trật</a:t>
            </a:r>
            <a:r>
              <a:rPr lang="en-US" dirty="0" smtClean="0">
                <a:solidFill>
                  <a:srgbClr val="002060"/>
                </a:solidFill>
              </a:rPr>
              <a:t> </a:t>
            </a:r>
            <a:r>
              <a:rPr lang="en-US" dirty="0" err="1" smtClean="0">
                <a:solidFill>
                  <a:srgbClr val="002060"/>
                </a:solidFill>
              </a:rPr>
              <a:t>tự</a:t>
            </a:r>
            <a:r>
              <a:rPr lang="en-US" dirty="0" smtClean="0">
                <a:solidFill>
                  <a:srgbClr val="002060"/>
                </a:solidFill>
              </a:rPr>
              <a:t> </a:t>
            </a:r>
            <a:r>
              <a:rPr lang="en-US" dirty="0" err="1" smtClean="0">
                <a:solidFill>
                  <a:srgbClr val="002060"/>
                </a:solidFill>
              </a:rPr>
              <a:t>và</a:t>
            </a:r>
            <a:r>
              <a:rPr lang="en-US" dirty="0" smtClean="0">
                <a:solidFill>
                  <a:srgbClr val="002060"/>
                </a:solidFill>
              </a:rPr>
              <a:t> </a:t>
            </a:r>
            <a:r>
              <a:rPr lang="en-US" dirty="0" err="1" smtClean="0">
                <a:solidFill>
                  <a:srgbClr val="002060"/>
                </a:solidFill>
              </a:rPr>
              <a:t>tuân</a:t>
            </a:r>
            <a:r>
              <a:rPr lang="en-US" dirty="0" smtClean="0">
                <a:solidFill>
                  <a:srgbClr val="002060"/>
                </a:solidFill>
              </a:rPr>
              <a:t> </a:t>
            </a:r>
            <a:r>
              <a:rPr lang="en-US" dirty="0" err="1" smtClean="0">
                <a:solidFill>
                  <a:srgbClr val="002060"/>
                </a:solidFill>
              </a:rPr>
              <a:t>thủ</a:t>
            </a:r>
            <a:r>
              <a:rPr lang="en-US" dirty="0" smtClean="0">
                <a:solidFill>
                  <a:srgbClr val="002060"/>
                </a:solidFill>
              </a:rPr>
              <a:t> 5K </a:t>
            </a:r>
            <a:r>
              <a:rPr lang="en-US" dirty="0" err="1" smtClean="0">
                <a:solidFill>
                  <a:srgbClr val="002060"/>
                </a:solidFill>
              </a:rPr>
              <a:t>trong</a:t>
            </a:r>
            <a:r>
              <a:rPr lang="en-US" dirty="0" smtClean="0">
                <a:solidFill>
                  <a:srgbClr val="002060"/>
                </a:solidFill>
              </a:rPr>
              <a:t> </a:t>
            </a:r>
            <a:r>
              <a:rPr lang="en-US" dirty="0" err="1" smtClean="0">
                <a:solidFill>
                  <a:srgbClr val="002060"/>
                </a:solidFill>
              </a:rPr>
              <a:t>suốt</a:t>
            </a:r>
            <a:r>
              <a:rPr lang="en-US" dirty="0" smtClean="0">
                <a:solidFill>
                  <a:srgbClr val="002060"/>
                </a:solidFill>
              </a:rPr>
              <a:t> </a:t>
            </a:r>
            <a:r>
              <a:rPr lang="en-US" dirty="0" err="1" smtClean="0">
                <a:solidFill>
                  <a:srgbClr val="002060"/>
                </a:solidFill>
              </a:rPr>
              <a:t>quá</a:t>
            </a:r>
            <a:r>
              <a:rPr lang="en-US" dirty="0" smtClean="0">
                <a:solidFill>
                  <a:srgbClr val="002060"/>
                </a:solidFill>
              </a:rPr>
              <a:t> </a:t>
            </a:r>
            <a:r>
              <a:rPr lang="en-US" dirty="0" err="1" smtClean="0">
                <a:solidFill>
                  <a:srgbClr val="002060"/>
                </a:solidFill>
              </a:rPr>
              <a:t>trình</a:t>
            </a:r>
            <a:r>
              <a:rPr lang="en-US" dirty="0" smtClean="0">
                <a:solidFill>
                  <a:srgbClr val="002060"/>
                </a:solidFill>
              </a:rPr>
              <a:t> </a:t>
            </a:r>
            <a:r>
              <a:rPr lang="en-US" dirty="0" err="1" smtClean="0">
                <a:solidFill>
                  <a:srgbClr val="002060"/>
                </a:solidFill>
              </a:rPr>
              <a:t>tiêm</a:t>
            </a:r>
            <a:r>
              <a:rPr lang="en-US" dirty="0" smtClean="0">
                <a:solidFill>
                  <a:srgbClr val="002060"/>
                </a:solidFill>
              </a:rPr>
              <a:t> </a:t>
            </a:r>
          </a:p>
          <a:p>
            <a:r>
              <a:rPr lang="en-US" dirty="0" err="1" smtClean="0"/>
              <a:t>Được</a:t>
            </a:r>
            <a:r>
              <a:rPr lang="en-US" dirty="0" smtClean="0"/>
              <a:t> </a:t>
            </a:r>
            <a:r>
              <a:rPr lang="en-US" dirty="0" err="1" smtClean="0"/>
              <a:t>đo</a:t>
            </a:r>
            <a:r>
              <a:rPr lang="en-US" dirty="0" smtClean="0"/>
              <a:t> </a:t>
            </a:r>
            <a:r>
              <a:rPr lang="en-US" dirty="0" err="1" smtClean="0"/>
              <a:t>thân</a:t>
            </a:r>
            <a:r>
              <a:rPr lang="en-US" dirty="0" smtClean="0"/>
              <a:t> </a:t>
            </a:r>
            <a:r>
              <a:rPr lang="en-US" dirty="0" err="1" smtClean="0"/>
              <a:t>nhiệt</a:t>
            </a:r>
            <a:r>
              <a:rPr lang="en-US" dirty="0" smtClean="0"/>
              <a:t> </a:t>
            </a:r>
            <a:r>
              <a:rPr lang="en-US" dirty="0" err="1" smtClean="0"/>
              <a:t>và</a:t>
            </a:r>
            <a:r>
              <a:rPr lang="en-US" dirty="0" smtClean="0"/>
              <a:t> </a:t>
            </a:r>
            <a:r>
              <a:rPr lang="en-US" dirty="0" err="1" smtClean="0"/>
              <a:t>kiểm</a:t>
            </a:r>
            <a:r>
              <a:rPr lang="en-US" dirty="0" smtClean="0"/>
              <a:t> </a:t>
            </a:r>
            <a:r>
              <a:rPr lang="en-US" dirty="0" err="1" smtClean="0"/>
              <a:t>tra</a:t>
            </a:r>
            <a:r>
              <a:rPr lang="en-US" dirty="0" smtClean="0"/>
              <a:t> </a:t>
            </a:r>
            <a:r>
              <a:rPr lang="en-US" dirty="0" err="1" smtClean="0"/>
              <a:t>thông</a:t>
            </a:r>
            <a:r>
              <a:rPr lang="en-US" dirty="0" smtClean="0"/>
              <a:t> tin</a:t>
            </a:r>
          </a:p>
          <a:p>
            <a:r>
              <a:rPr lang="en-US" dirty="0" err="1" smtClean="0"/>
              <a:t>Ngồi</a:t>
            </a:r>
            <a:r>
              <a:rPr lang="en-US" dirty="0" smtClean="0"/>
              <a:t> </a:t>
            </a:r>
            <a:r>
              <a:rPr lang="en-US" dirty="0" err="1" smtClean="0"/>
              <a:t>chờ</a:t>
            </a:r>
            <a:r>
              <a:rPr lang="en-US" dirty="0" smtClean="0"/>
              <a:t> </a:t>
            </a:r>
            <a:r>
              <a:rPr lang="en-US" dirty="0" err="1" smtClean="0"/>
              <a:t>đến</a:t>
            </a:r>
            <a:r>
              <a:rPr lang="en-US" dirty="0" smtClean="0"/>
              <a:t> </a:t>
            </a:r>
            <a:r>
              <a:rPr lang="en-US" dirty="0" err="1" smtClean="0"/>
              <a:t>bàn</a:t>
            </a:r>
            <a:r>
              <a:rPr lang="en-US" dirty="0" smtClean="0"/>
              <a:t> </a:t>
            </a:r>
            <a:r>
              <a:rPr lang="en-US" dirty="0" err="1" smtClean="0"/>
              <a:t>đăng</a:t>
            </a:r>
            <a:r>
              <a:rPr lang="en-US" dirty="0" smtClean="0"/>
              <a:t> </a:t>
            </a:r>
            <a:r>
              <a:rPr lang="en-US" dirty="0" err="1" smtClean="0"/>
              <a:t>ký</a:t>
            </a:r>
            <a:endParaRPr lang="en-US" dirty="0" smtClean="0"/>
          </a:p>
          <a:p>
            <a:r>
              <a:rPr lang="en-US" dirty="0" err="1" smtClean="0"/>
              <a:t>Bác</a:t>
            </a:r>
            <a:r>
              <a:rPr lang="en-US" dirty="0" smtClean="0"/>
              <a:t> </a:t>
            </a:r>
            <a:r>
              <a:rPr lang="en-US" dirty="0" err="1" smtClean="0"/>
              <a:t>sĩ</a:t>
            </a:r>
            <a:r>
              <a:rPr lang="en-US" dirty="0" smtClean="0"/>
              <a:t> </a:t>
            </a:r>
            <a:r>
              <a:rPr lang="en-US" dirty="0" err="1" smtClean="0"/>
              <a:t>khám</a:t>
            </a:r>
            <a:r>
              <a:rPr lang="en-US" dirty="0" smtClean="0"/>
              <a:t> </a:t>
            </a:r>
            <a:r>
              <a:rPr lang="en-US" dirty="0" err="1" smtClean="0"/>
              <a:t>sàng</a:t>
            </a:r>
            <a:r>
              <a:rPr lang="en-US" dirty="0" smtClean="0"/>
              <a:t> </a:t>
            </a:r>
            <a:r>
              <a:rPr lang="en-US" dirty="0" err="1" smtClean="0"/>
              <a:t>lọc</a:t>
            </a:r>
            <a:r>
              <a:rPr lang="en-US" dirty="0" smtClean="0"/>
              <a:t> </a:t>
            </a:r>
            <a:r>
              <a:rPr lang="en-US" dirty="0" err="1" smtClean="0"/>
              <a:t>và</a:t>
            </a:r>
            <a:r>
              <a:rPr lang="en-US" dirty="0" smtClean="0"/>
              <a:t> </a:t>
            </a:r>
            <a:r>
              <a:rPr lang="en-US" dirty="0" err="1" smtClean="0"/>
              <a:t>ký</a:t>
            </a:r>
            <a:r>
              <a:rPr lang="en-US" dirty="0" smtClean="0"/>
              <a:t> </a:t>
            </a:r>
            <a:r>
              <a:rPr lang="en-US" dirty="0" err="1" smtClean="0"/>
              <a:t>vào</a:t>
            </a:r>
            <a:r>
              <a:rPr lang="en-US" dirty="0" smtClean="0"/>
              <a:t> </a:t>
            </a:r>
            <a:r>
              <a:rPr lang="en-US" dirty="0" err="1" smtClean="0"/>
              <a:t>phiếu</a:t>
            </a:r>
            <a:r>
              <a:rPr lang="en-US" dirty="0" smtClean="0"/>
              <a:t> </a:t>
            </a:r>
          </a:p>
          <a:p>
            <a:r>
              <a:rPr lang="en-US" dirty="0" err="1" smtClean="0"/>
              <a:t>Đến</a:t>
            </a:r>
            <a:r>
              <a:rPr lang="en-US" dirty="0" smtClean="0"/>
              <a:t> </a:t>
            </a:r>
            <a:r>
              <a:rPr lang="en-US" dirty="0" err="1" smtClean="0"/>
              <a:t>vị</a:t>
            </a:r>
            <a:r>
              <a:rPr lang="en-US" dirty="0" smtClean="0"/>
              <a:t> </a:t>
            </a:r>
            <a:r>
              <a:rPr lang="en-US" dirty="0" err="1" smtClean="0"/>
              <a:t>trí</a:t>
            </a:r>
            <a:r>
              <a:rPr lang="en-US" dirty="0" smtClean="0"/>
              <a:t> </a:t>
            </a:r>
            <a:r>
              <a:rPr lang="en-US" dirty="0" err="1" smtClean="0"/>
              <a:t>tiêm</a:t>
            </a:r>
            <a:r>
              <a:rPr lang="en-US" dirty="0" smtClean="0"/>
              <a:t> </a:t>
            </a:r>
            <a:r>
              <a:rPr lang="en-US" dirty="0" err="1" smtClean="0"/>
              <a:t>vắc</a:t>
            </a:r>
            <a:r>
              <a:rPr lang="en-US" dirty="0" smtClean="0"/>
              <a:t> </a:t>
            </a:r>
            <a:r>
              <a:rPr lang="en-US" dirty="0" err="1" smtClean="0"/>
              <a:t>xin</a:t>
            </a:r>
            <a:endParaRPr lang="en-US" dirty="0" smtClean="0"/>
          </a:p>
        </p:txBody>
      </p:sp>
    </p:spTree>
    <p:extLst>
      <p:ext uri="{BB962C8B-B14F-4D97-AF65-F5344CB8AC3E}">
        <p14:creationId xmlns:p14="http://schemas.microsoft.com/office/powerpoint/2010/main" val="2100919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Tiêm</a:t>
            </a:r>
            <a:r>
              <a:rPr lang="en-US" dirty="0" smtClean="0"/>
              <a:t> </a:t>
            </a:r>
            <a:r>
              <a:rPr lang="en-US" dirty="0" err="1" smtClean="0"/>
              <a:t>vắc</a:t>
            </a:r>
            <a:r>
              <a:rPr lang="en-US" dirty="0" smtClean="0"/>
              <a:t> </a:t>
            </a:r>
            <a:r>
              <a:rPr lang="en-US" dirty="0" err="1" smtClean="0"/>
              <a:t>xin</a:t>
            </a:r>
            <a:r>
              <a:rPr lang="en-US" dirty="0" smtClean="0"/>
              <a:t> </a:t>
            </a:r>
            <a:r>
              <a:rPr lang="en-US" dirty="0" err="1" smtClean="0"/>
              <a:t>phòng</a:t>
            </a:r>
            <a:r>
              <a:rPr lang="en-US" dirty="0" smtClean="0"/>
              <a:t> COVID-19</a:t>
            </a:r>
            <a:endParaRPr lang="en-US" dirty="0"/>
          </a:p>
        </p:txBody>
      </p:sp>
      <p:sp>
        <p:nvSpPr>
          <p:cNvPr id="3" name="Content Placeholder 2"/>
          <p:cNvSpPr>
            <a:spLocks noGrp="1"/>
          </p:cNvSpPr>
          <p:nvPr>
            <p:ph idx="1"/>
          </p:nvPr>
        </p:nvSpPr>
        <p:spPr/>
        <p:txBody>
          <a:bodyPr/>
          <a:lstStyle/>
          <a:p>
            <a:pPr algn="just"/>
            <a:r>
              <a:rPr lang="en-US" dirty="0" err="1" smtClean="0"/>
              <a:t>Mang</a:t>
            </a:r>
            <a:r>
              <a:rPr lang="en-US" dirty="0" smtClean="0"/>
              <a:t> </a:t>
            </a:r>
            <a:r>
              <a:rPr lang="en-US" dirty="0" err="1" smtClean="0"/>
              <a:t>phiếu</a:t>
            </a:r>
            <a:r>
              <a:rPr lang="en-US" dirty="0" smtClean="0"/>
              <a:t> </a:t>
            </a:r>
            <a:r>
              <a:rPr lang="en-US" dirty="0" err="1" smtClean="0"/>
              <a:t>khám</a:t>
            </a:r>
            <a:r>
              <a:rPr lang="en-US" dirty="0" smtClean="0"/>
              <a:t> </a:t>
            </a:r>
            <a:r>
              <a:rPr lang="en-US" dirty="0" err="1" smtClean="0"/>
              <a:t>sàng</a:t>
            </a:r>
            <a:r>
              <a:rPr lang="en-US" dirty="0" smtClean="0"/>
              <a:t> </a:t>
            </a:r>
            <a:r>
              <a:rPr lang="en-US" dirty="0" err="1" smtClean="0"/>
              <a:t>lọc</a:t>
            </a:r>
            <a:r>
              <a:rPr lang="en-US" dirty="0" smtClean="0"/>
              <a:t> </a:t>
            </a:r>
            <a:r>
              <a:rPr lang="en-US" dirty="0" err="1" smtClean="0"/>
              <a:t>ngồi</a:t>
            </a:r>
            <a:r>
              <a:rPr lang="en-US" dirty="0" smtClean="0"/>
              <a:t> </a:t>
            </a:r>
          </a:p>
          <a:p>
            <a:pPr marL="0" indent="0" algn="just">
              <a:buNone/>
            </a:pPr>
            <a:r>
              <a:rPr lang="en-US" dirty="0" err="1" smtClean="0"/>
              <a:t>chờ</a:t>
            </a:r>
            <a:r>
              <a:rPr lang="en-US" dirty="0" smtClean="0"/>
              <a:t> </a:t>
            </a:r>
            <a:r>
              <a:rPr lang="en-US" dirty="0" err="1" smtClean="0"/>
              <a:t>đến</a:t>
            </a:r>
            <a:r>
              <a:rPr lang="en-US" dirty="0" smtClean="0"/>
              <a:t> </a:t>
            </a:r>
            <a:r>
              <a:rPr lang="en-US" dirty="0" err="1" smtClean="0"/>
              <a:t>lượt</a:t>
            </a:r>
            <a:r>
              <a:rPr lang="en-US" dirty="0" smtClean="0"/>
              <a:t> </a:t>
            </a:r>
            <a:r>
              <a:rPr lang="en-US" dirty="0" err="1" smtClean="0"/>
              <a:t>tại</a:t>
            </a:r>
            <a:r>
              <a:rPr lang="en-US" dirty="0" smtClean="0"/>
              <a:t> </a:t>
            </a:r>
            <a:r>
              <a:rPr lang="en-US" dirty="0" err="1" smtClean="0"/>
              <a:t>vị</a:t>
            </a:r>
            <a:r>
              <a:rPr lang="en-US" dirty="0" smtClean="0"/>
              <a:t> </a:t>
            </a:r>
            <a:r>
              <a:rPr lang="en-US" dirty="0" err="1" smtClean="0"/>
              <a:t>trí</a:t>
            </a:r>
            <a:r>
              <a:rPr lang="en-US" dirty="0" smtClean="0"/>
              <a:t> </a:t>
            </a:r>
            <a:r>
              <a:rPr lang="en-US" dirty="0" err="1" smtClean="0"/>
              <a:t>chờ</a:t>
            </a:r>
            <a:r>
              <a:rPr lang="en-US" dirty="0" smtClean="0"/>
              <a:t> </a:t>
            </a:r>
            <a:r>
              <a:rPr lang="en-US" dirty="0" err="1" smtClean="0"/>
              <a:t>tiêm</a:t>
            </a:r>
            <a:endParaRPr lang="en-US" dirty="0" smtClean="0"/>
          </a:p>
          <a:p>
            <a:pPr algn="just"/>
            <a:r>
              <a:rPr lang="en-US" dirty="0" err="1" smtClean="0"/>
              <a:t>Trấn</a:t>
            </a:r>
            <a:r>
              <a:rPr lang="en-US" dirty="0" smtClean="0"/>
              <a:t> an, </a:t>
            </a:r>
            <a:r>
              <a:rPr lang="en-US" dirty="0" err="1" smtClean="0"/>
              <a:t>động</a:t>
            </a:r>
            <a:r>
              <a:rPr lang="en-US" dirty="0" smtClean="0"/>
              <a:t> </a:t>
            </a:r>
            <a:r>
              <a:rPr lang="en-US" dirty="0" err="1" smtClean="0"/>
              <a:t>viên</a:t>
            </a:r>
            <a:r>
              <a:rPr lang="en-US" dirty="0" smtClean="0"/>
              <a:t> </a:t>
            </a:r>
            <a:r>
              <a:rPr lang="en-US" dirty="0" err="1" smtClean="0"/>
              <a:t>trẻ</a:t>
            </a:r>
            <a:r>
              <a:rPr lang="en-US" dirty="0" smtClean="0"/>
              <a:t> </a:t>
            </a:r>
            <a:r>
              <a:rPr lang="en-US" dirty="0" err="1" smtClean="0"/>
              <a:t>trước</a:t>
            </a:r>
            <a:r>
              <a:rPr lang="en-US" dirty="0" smtClean="0"/>
              <a:t> </a:t>
            </a:r>
            <a:r>
              <a:rPr lang="en-US" dirty="0" err="1" smtClean="0"/>
              <a:t>và</a:t>
            </a:r>
            <a:r>
              <a:rPr lang="en-US" dirty="0" smtClean="0"/>
              <a:t> </a:t>
            </a:r>
            <a:r>
              <a:rPr lang="en-US" dirty="0" err="1" smtClean="0"/>
              <a:t>trong</a:t>
            </a:r>
            <a:r>
              <a:rPr lang="en-US" dirty="0" smtClean="0"/>
              <a:t> </a:t>
            </a:r>
          </a:p>
          <a:p>
            <a:pPr marL="0" indent="0" algn="just">
              <a:buNone/>
            </a:pPr>
            <a:r>
              <a:rPr lang="en-US" dirty="0" err="1"/>
              <a:t>l</a:t>
            </a:r>
            <a:r>
              <a:rPr lang="en-US" dirty="0" err="1" smtClean="0"/>
              <a:t>úc</a:t>
            </a:r>
            <a:r>
              <a:rPr lang="en-US" dirty="0" smtClean="0"/>
              <a:t> </a:t>
            </a:r>
            <a:r>
              <a:rPr lang="en-US" dirty="0" err="1" smtClean="0"/>
              <a:t>tiêm</a:t>
            </a:r>
            <a:endParaRPr lang="en-US" dirty="0" smtClean="0"/>
          </a:p>
          <a:p>
            <a:pPr algn="just"/>
            <a:r>
              <a:rPr lang="en-US" dirty="0" err="1" smtClean="0"/>
              <a:t>Tiêm</a:t>
            </a:r>
            <a:r>
              <a:rPr lang="en-US" dirty="0" smtClean="0"/>
              <a:t> </a:t>
            </a:r>
            <a:r>
              <a:rPr lang="en-US" dirty="0" err="1" smtClean="0"/>
              <a:t>xong</a:t>
            </a:r>
            <a:r>
              <a:rPr lang="en-US" dirty="0" smtClean="0"/>
              <a:t> </a:t>
            </a:r>
            <a:r>
              <a:rPr lang="en-US" dirty="0" err="1" smtClean="0"/>
              <a:t>nộp</a:t>
            </a:r>
            <a:r>
              <a:rPr lang="en-US" dirty="0" smtClean="0"/>
              <a:t> </a:t>
            </a:r>
            <a:r>
              <a:rPr lang="en-US" dirty="0" err="1" smtClean="0"/>
              <a:t>lại</a:t>
            </a:r>
            <a:r>
              <a:rPr lang="en-US" dirty="0" smtClean="0"/>
              <a:t> </a:t>
            </a:r>
            <a:r>
              <a:rPr lang="en-US" dirty="0" err="1" smtClean="0"/>
              <a:t>phiếu</a:t>
            </a:r>
            <a:r>
              <a:rPr lang="en-US" dirty="0" smtClean="0"/>
              <a:t> </a:t>
            </a:r>
            <a:r>
              <a:rPr lang="en-US" dirty="0" err="1" smtClean="0"/>
              <a:t>khám</a:t>
            </a:r>
            <a:r>
              <a:rPr lang="en-US" dirty="0" smtClean="0"/>
              <a:t> </a:t>
            </a:r>
            <a:r>
              <a:rPr lang="en-US" dirty="0" err="1" smtClean="0"/>
              <a:t>sàng</a:t>
            </a:r>
            <a:r>
              <a:rPr lang="en-US" dirty="0" smtClean="0"/>
              <a:t> </a:t>
            </a:r>
            <a:r>
              <a:rPr lang="en-US" dirty="0" err="1" smtClean="0"/>
              <a:t>lọc</a:t>
            </a:r>
            <a:endParaRPr lang="en-US" dirty="0" smtClean="0"/>
          </a:p>
          <a:p>
            <a:pPr algn="just"/>
            <a:r>
              <a:rPr lang="en-US" dirty="0" err="1" smtClean="0"/>
              <a:t>Chờ</a:t>
            </a:r>
            <a:r>
              <a:rPr lang="en-US" dirty="0" smtClean="0"/>
              <a:t> </a:t>
            </a:r>
            <a:r>
              <a:rPr lang="en-US" dirty="0" err="1" smtClean="0"/>
              <a:t>tại</a:t>
            </a:r>
            <a:r>
              <a:rPr lang="en-US" dirty="0" smtClean="0"/>
              <a:t> </a:t>
            </a:r>
            <a:r>
              <a:rPr lang="en-US" dirty="0" err="1" smtClean="0"/>
              <a:t>vị</a:t>
            </a:r>
            <a:r>
              <a:rPr lang="en-US" dirty="0" smtClean="0"/>
              <a:t> </a:t>
            </a:r>
            <a:r>
              <a:rPr lang="en-US" dirty="0" err="1" smtClean="0"/>
              <a:t>trí</a:t>
            </a:r>
            <a:r>
              <a:rPr lang="en-US" dirty="0" smtClean="0"/>
              <a:t> </a:t>
            </a:r>
            <a:r>
              <a:rPr lang="en-US" dirty="0" err="1" smtClean="0"/>
              <a:t>theo</a:t>
            </a:r>
            <a:r>
              <a:rPr lang="en-US" dirty="0" smtClean="0"/>
              <a:t> </a:t>
            </a:r>
            <a:r>
              <a:rPr lang="en-US" dirty="0" err="1" smtClean="0"/>
              <a:t>dõi</a:t>
            </a:r>
            <a:r>
              <a:rPr lang="en-US" dirty="0" smtClean="0"/>
              <a:t> </a:t>
            </a:r>
            <a:r>
              <a:rPr lang="en-US" dirty="0" err="1" smtClean="0"/>
              <a:t>sau</a:t>
            </a:r>
            <a:r>
              <a:rPr lang="en-US" dirty="0" smtClean="0"/>
              <a:t> </a:t>
            </a:r>
            <a:r>
              <a:rPr lang="en-US" dirty="0" err="1" smtClean="0"/>
              <a:t>tiêm</a:t>
            </a:r>
            <a:r>
              <a:rPr lang="en-US" dirty="0" smtClean="0"/>
              <a:t> </a:t>
            </a:r>
            <a:r>
              <a:rPr lang="en-US" dirty="0" err="1" smtClean="0"/>
              <a:t>chủng</a:t>
            </a:r>
            <a:endParaRPr lang="en-US" dirty="0"/>
          </a:p>
        </p:txBody>
      </p:sp>
      <p:pic>
        <p:nvPicPr>
          <p:cNvPr id="5" name="Picture 4"/>
          <p:cNvPicPr>
            <a:picLocks noChangeAspect="1"/>
          </p:cNvPicPr>
          <p:nvPr/>
        </p:nvPicPr>
        <p:blipFill>
          <a:blip r:embed="rId2"/>
          <a:stretch>
            <a:fillRect/>
          </a:stretch>
        </p:blipFill>
        <p:spPr>
          <a:xfrm>
            <a:off x="7680176" y="1396515"/>
            <a:ext cx="3285714" cy="4933333"/>
          </a:xfrm>
          <a:prstGeom prst="rect">
            <a:avLst/>
          </a:prstGeom>
        </p:spPr>
      </p:pic>
    </p:spTree>
    <p:extLst>
      <p:ext uri="{BB962C8B-B14F-4D97-AF65-F5344CB8AC3E}">
        <p14:creationId xmlns:p14="http://schemas.microsoft.com/office/powerpoint/2010/main" val="1937959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 </a:t>
            </a:r>
            <a:r>
              <a:rPr lang="en-US" dirty="0" err="1" smtClean="0"/>
              <a:t>dõi</a:t>
            </a:r>
            <a:r>
              <a:rPr lang="en-US" dirty="0" smtClean="0"/>
              <a:t> </a:t>
            </a:r>
            <a:r>
              <a:rPr lang="en-US" dirty="0" err="1" smtClean="0"/>
              <a:t>sau</a:t>
            </a:r>
            <a:r>
              <a:rPr lang="en-US" dirty="0" smtClean="0"/>
              <a:t> </a:t>
            </a:r>
            <a:r>
              <a:rPr lang="en-US" dirty="0" err="1" smtClean="0"/>
              <a:t>khi</a:t>
            </a:r>
            <a:r>
              <a:rPr lang="en-US" dirty="0" smtClean="0"/>
              <a:t> </a:t>
            </a:r>
            <a:r>
              <a:rPr lang="en-US" dirty="0" err="1" smtClean="0"/>
              <a:t>tiêm</a:t>
            </a:r>
            <a:r>
              <a:rPr lang="en-US" dirty="0" smtClean="0"/>
              <a:t> </a:t>
            </a:r>
            <a:r>
              <a:rPr lang="en-US" dirty="0" err="1" smtClean="0"/>
              <a:t>vắc</a:t>
            </a:r>
            <a:r>
              <a:rPr lang="en-US" dirty="0" smtClean="0"/>
              <a:t> </a:t>
            </a:r>
            <a:r>
              <a:rPr lang="en-US" dirty="0" err="1" smtClean="0"/>
              <a:t>xin</a:t>
            </a:r>
            <a:r>
              <a:rPr lang="en-US" dirty="0" smtClean="0"/>
              <a:t> </a:t>
            </a:r>
            <a:r>
              <a:rPr lang="en-US" dirty="0" err="1" smtClean="0"/>
              <a:t>phòng</a:t>
            </a:r>
            <a:r>
              <a:rPr lang="en-US" dirty="0" smtClean="0"/>
              <a:t> COVID-19</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err="1" smtClean="0"/>
              <a:t>Ngồi</a:t>
            </a:r>
            <a:r>
              <a:rPr lang="en-US" dirty="0" smtClean="0"/>
              <a:t> </a:t>
            </a:r>
            <a:r>
              <a:rPr lang="en-US" dirty="0" err="1" smtClean="0"/>
              <a:t>nghỉ</a:t>
            </a:r>
            <a:r>
              <a:rPr lang="en-US" dirty="0"/>
              <a:t> </a:t>
            </a:r>
            <a:r>
              <a:rPr lang="en-US" dirty="0" err="1" smtClean="0"/>
              <a:t>theo</a:t>
            </a:r>
            <a:r>
              <a:rPr lang="en-US" dirty="0" smtClean="0"/>
              <a:t> </a:t>
            </a:r>
            <a:r>
              <a:rPr lang="en-US" dirty="0" err="1" smtClean="0"/>
              <a:t>dõi</a:t>
            </a:r>
            <a:r>
              <a:rPr lang="en-US" dirty="0" smtClean="0"/>
              <a:t> </a:t>
            </a:r>
            <a:r>
              <a:rPr lang="en-US" dirty="0" err="1" smtClean="0"/>
              <a:t>sau</a:t>
            </a:r>
            <a:r>
              <a:rPr lang="en-US" dirty="0" smtClean="0"/>
              <a:t> </a:t>
            </a:r>
            <a:r>
              <a:rPr lang="en-US" dirty="0" err="1" smtClean="0"/>
              <a:t>tiêm</a:t>
            </a:r>
            <a:r>
              <a:rPr lang="en-US" dirty="0" smtClean="0"/>
              <a:t> 30 </a:t>
            </a:r>
            <a:r>
              <a:rPr lang="en-US" dirty="0" err="1" smtClean="0"/>
              <a:t>phút</a:t>
            </a:r>
            <a:endParaRPr lang="en-US" dirty="0" smtClean="0"/>
          </a:p>
          <a:p>
            <a:pPr algn="just"/>
            <a:r>
              <a:rPr lang="en-US" dirty="0" err="1" smtClean="0"/>
              <a:t>Người</a:t>
            </a:r>
            <a:r>
              <a:rPr lang="en-US" dirty="0" smtClean="0"/>
              <a:t> </a:t>
            </a:r>
            <a:r>
              <a:rPr lang="en-US" dirty="0" err="1" smtClean="0"/>
              <a:t>nhà</a:t>
            </a:r>
            <a:r>
              <a:rPr lang="en-US" dirty="0" smtClean="0"/>
              <a:t> </a:t>
            </a:r>
            <a:r>
              <a:rPr lang="en-US" dirty="0" err="1" smtClean="0"/>
              <a:t>theo</a:t>
            </a:r>
            <a:r>
              <a:rPr lang="en-US" dirty="0" smtClean="0"/>
              <a:t> </a:t>
            </a:r>
            <a:r>
              <a:rPr lang="en-US" dirty="0" err="1" smtClean="0"/>
              <a:t>dõi</a:t>
            </a:r>
            <a:r>
              <a:rPr lang="en-US" dirty="0" smtClean="0"/>
              <a:t> </a:t>
            </a:r>
            <a:r>
              <a:rPr lang="en-US" dirty="0" err="1" smtClean="0"/>
              <a:t>toàn</a:t>
            </a:r>
            <a:r>
              <a:rPr lang="en-US" dirty="0" smtClean="0"/>
              <a:t> </a:t>
            </a:r>
            <a:r>
              <a:rPr lang="en-US" dirty="0" err="1" smtClean="0"/>
              <a:t>trạng</a:t>
            </a:r>
            <a:r>
              <a:rPr lang="en-US" dirty="0" smtClean="0"/>
              <a:t> </a:t>
            </a:r>
            <a:r>
              <a:rPr lang="en-US" dirty="0" err="1" smtClean="0"/>
              <a:t>của</a:t>
            </a:r>
            <a:r>
              <a:rPr lang="en-US" dirty="0" smtClean="0"/>
              <a:t> </a:t>
            </a:r>
            <a:r>
              <a:rPr lang="en-US" dirty="0" err="1" smtClean="0"/>
              <a:t>trẻ</a:t>
            </a:r>
            <a:r>
              <a:rPr lang="en-US" dirty="0" smtClean="0"/>
              <a:t>: </a:t>
            </a:r>
          </a:p>
          <a:p>
            <a:pPr lvl="1" algn="just"/>
            <a:r>
              <a:rPr lang="en-US" dirty="0" err="1" smtClean="0"/>
              <a:t>Trẻ</a:t>
            </a:r>
            <a:r>
              <a:rPr lang="en-US" dirty="0" smtClean="0"/>
              <a:t> </a:t>
            </a:r>
            <a:r>
              <a:rPr lang="en-US" dirty="0" err="1" smtClean="0"/>
              <a:t>có</a:t>
            </a:r>
            <a:r>
              <a:rPr lang="en-US" dirty="0" smtClean="0"/>
              <a:t> </a:t>
            </a:r>
            <a:r>
              <a:rPr lang="en-US" dirty="0" err="1" smtClean="0"/>
              <a:t>hốt</a:t>
            </a:r>
            <a:r>
              <a:rPr lang="en-US" dirty="0" smtClean="0"/>
              <a:t> </a:t>
            </a:r>
            <a:r>
              <a:rPr lang="en-US" dirty="0" err="1" smtClean="0"/>
              <a:t>hoảng</a:t>
            </a:r>
            <a:r>
              <a:rPr lang="en-US" dirty="0" smtClean="0"/>
              <a:t> </a:t>
            </a:r>
            <a:r>
              <a:rPr lang="en-US" dirty="0" err="1" smtClean="0"/>
              <a:t>không</a:t>
            </a:r>
            <a:endParaRPr lang="en-US" dirty="0" smtClean="0"/>
          </a:p>
          <a:p>
            <a:pPr lvl="1" algn="just"/>
            <a:r>
              <a:rPr lang="en-US" dirty="0" err="1" smtClean="0"/>
              <a:t>Trẻ</a:t>
            </a:r>
            <a:r>
              <a:rPr lang="en-US" dirty="0" smtClean="0"/>
              <a:t> </a:t>
            </a:r>
            <a:r>
              <a:rPr lang="en-US" dirty="0" err="1" smtClean="0"/>
              <a:t>có</a:t>
            </a:r>
            <a:r>
              <a:rPr lang="en-US" dirty="0" smtClean="0"/>
              <a:t> </a:t>
            </a:r>
            <a:r>
              <a:rPr lang="en-US" dirty="0" err="1" smtClean="0"/>
              <a:t>ngất</a:t>
            </a:r>
            <a:r>
              <a:rPr lang="en-US" dirty="0" smtClean="0"/>
              <a:t> </a:t>
            </a:r>
            <a:r>
              <a:rPr lang="en-US" dirty="0" err="1" smtClean="0"/>
              <a:t>xỉu</a:t>
            </a:r>
            <a:endParaRPr lang="en-US" dirty="0" smtClean="0"/>
          </a:p>
          <a:p>
            <a:pPr algn="just"/>
            <a:r>
              <a:rPr lang="en-US" dirty="0" smtClean="0"/>
              <a:t>Theo </a:t>
            </a:r>
            <a:r>
              <a:rPr lang="en-US" dirty="0" err="1" smtClean="0"/>
              <a:t>dõi</a:t>
            </a:r>
            <a:r>
              <a:rPr lang="en-US" dirty="0" smtClean="0"/>
              <a:t> </a:t>
            </a:r>
            <a:r>
              <a:rPr lang="en-US" dirty="0" err="1" smtClean="0"/>
              <a:t>hô</a:t>
            </a:r>
            <a:r>
              <a:rPr lang="en-US" dirty="0" smtClean="0"/>
              <a:t> </a:t>
            </a:r>
            <a:r>
              <a:rPr lang="en-US" dirty="0" err="1" smtClean="0"/>
              <a:t>hấp</a:t>
            </a:r>
            <a:r>
              <a:rPr lang="en-US" dirty="0" smtClean="0"/>
              <a:t> </a:t>
            </a:r>
            <a:r>
              <a:rPr lang="en-US" dirty="0" err="1" smtClean="0"/>
              <a:t>của</a:t>
            </a:r>
            <a:r>
              <a:rPr lang="en-US" dirty="0" smtClean="0"/>
              <a:t> </a:t>
            </a:r>
            <a:r>
              <a:rPr lang="en-US" dirty="0" err="1" smtClean="0"/>
              <a:t>trẻ</a:t>
            </a:r>
            <a:endParaRPr lang="en-US" dirty="0" smtClean="0"/>
          </a:p>
          <a:p>
            <a:pPr lvl="1" algn="just"/>
            <a:r>
              <a:rPr lang="en-US" dirty="0" smtClean="0"/>
              <a:t>Có </a:t>
            </a:r>
            <a:r>
              <a:rPr lang="en-US" dirty="0" err="1" smtClean="0"/>
              <a:t>tiếng</a:t>
            </a:r>
            <a:r>
              <a:rPr lang="en-US" dirty="0" smtClean="0"/>
              <a:t> </a:t>
            </a:r>
            <a:r>
              <a:rPr lang="en-US" dirty="0" err="1" smtClean="0"/>
              <a:t>thở</a:t>
            </a:r>
            <a:r>
              <a:rPr lang="en-US" dirty="0" smtClean="0"/>
              <a:t> </a:t>
            </a:r>
            <a:r>
              <a:rPr lang="en-US" dirty="0" err="1" smtClean="0"/>
              <a:t>bất</a:t>
            </a:r>
            <a:r>
              <a:rPr lang="en-US" dirty="0" smtClean="0"/>
              <a:t> </a:t>
            </a:r>
            <a:r>
              <a:rPr lang="en-US" dirty="0" err="1" smtClean="0"/>
              <a:t>thường</a:t>
            </a:r>
            <a:r>
              <a:rPr lang="en-US" dirty="0" smtClean="0"/>
              <a:t>: </a:t>
            </a:r>
            <a:r>
              <a:rPr lang="en-US" dirty="0" err="1" smtClean="0"/>
              <a:t>rít</a:t>
            </a:r>
            <a:r>
              <a:rPr lang="en-US" dirty="0" smtClean="0"/>
              <a:t>, </a:t>
            </a:r>
            <a:r>
              <a:rPr lang="en-US" dirty="0" err="1" smtClean="0"/>
              <a:t>khò</a:t>
            </a:r>
            <a:r>
              <a:rPr lang="en-US" dirty="0" smtClean="0"/>
              <a:t> </a:t>
            </a:r>
            <a:r>
              <a:rPr lang="en-US" dirty="0" err="1" smtClean="0"/>
              <a:t>khè</a:t>
            </a:r>
            <a:endParaRPr lang="en-US" dirty="0" smtClean="0"/>
          </a:p>
          <a:p>
            <a:pPr lvl="1" algn="just"/>
            <a:r>
              <a:rPr lang="en-US" dirty="0" smtClean="0"/>
              <a:t>Có </a:t>
            </a:r>
            <a:r>
              <a:rPr lang="en-US" dirty="0" err="1" smtClean="0"/>
              <a:t>thở</a:t>
            </a:r>
            <a:r>
              <a:rPr lang="en-US" dirty="0" smtClean="0"/>
              <a:t> </a:t>
            </a:r>
            <a:r>
              <a:rPr lang="en-US" dirty="0" err="1" smtClean="0"/>
              <a:t>hụt</a:t>
            </a:r>
            <a:r>
              <a:rPr lang="en-US" dirty="0" smtClean="0"/>
              <a:t> </a:t>
            </a:r>
            <a:r>
              <a:rPr lang="en-US" dirty="0" err="1" smtClean="0"/>
              <a:t>hơi</a:t>
            </a:r>
            <a:r>
              <a:rPr lang="en-US" dirty="0" smtClean="0"/>
              <a:t>, </a:t>
            </a:r>
            <a:r>
              <a:rPr lang="en-US" dirty="0" err="1" smtClean="0"/>
              <a:t>thở</a:t>
            </a:r>
            <a:r>
              <a:rPr lang="en-US" dirty="0" smtClean="0"/>
              <a:t> </a:t>
            </a:r>
            <a:r>
              <a:rPr lang="en-US" dirty="0" err="1" smtClean="0"/>
              <a:t>gấp</a:t>
            </a:r>
            <a:r>
              <a:rPr lang="en-US" dirty="0" smtClean="0"/>
              <a:t> </a:t>
            </a:r>
            <a:r>
              <a:rPr lang="en-US" dirty="0" err="1" smtClean="0"/>
              <a:t>không</a:t>
            </a:r>
            <a:endParaRPr lang="en-US" dirty="0" smtClean="0"/>
          </a:p>
          <a:p>
            <a:pPr algn="just"/>
            <a:r>
              <a:rPr lang="en-US" dirty="0" err="1" smtClean="0"/>
              <a:t>Màu</a:t>
            </a:r>
            <a:r>
              <a:rPr lang="en-US" dirty="0" smtClean="0"/>
              <a:t> </a:t>
            </a:r>
            <a:r>
              <a:rPr lang="en-US" dirty="0" err="1" smtClean="0"/>
              <a:t>sắc</a:t>
            </a:r>
            <a:r>
              <a:rPr lang="en-US" dirty="0" smtClean="0"/>
              <a:t> da </a:t>
            </a:r>
            <a:r>
              <a:rPr lang="en-US" dirty="0" err="1" smtClean="0"/>
              <a:t>bất</a:t>
            </a:r>
            <a:r>
              <a:rPr lang="en-US" dirty="0" smtClean="0"/>
              <a:t> </a:t>
            </a:r>
            <a:r>
              <a:rPr lang="en-US" dirty="0" err="1" smtClean="0"/>
              <a:t>thường</a:t>
            </a:r>
            <a:endParaRPr lang="en-US" dirty="0" smtClean="0"/>
          </a:p>
          <a:p>
            <a:pPr lvl="1" algn="just"/>
            <a:r>
              <a:rPr lang="en-US" dirty="0" smtClean="0"/>
              <a:t>Da </a:t>
            </a:r>
            <a:r>
              <a:rPr lang="en-US" dirty="0" err="1" smtClean="0"/>
              <a:t>tái</a:t>
            </a:r>
            <a:r>
              <a:rPr lang="en-US" dirty="0" smtClean="0"/>
              <a:t> </a:t>
            </a:r>
          </a:p>
          <a:p>
            <a:pPr lvl="1" algn="just"/>
            <a:r>
              <a:rPr lang="en-US" dirty="0" err="1" smtClean="0"/>
              <a:t>Nổi</a:t>
            </a:r>
            <a:r>
              <a:rPr lang="en-US" dirty="0" smtClean="0"/>
              <a:t> </a:t>
            </a:r>
            <a:r>
              <a:rPr lang="en-US" dirty="0" err="1" smtClean="0"/>
              <a:t>mề</a:t>
            </a:r>
            <a:r>
              <a:rPr lang="en-US" dirty="0" smtClean="0"/>
              <a:t> </a:t>
            </a:r>
            <a:r>
              <a:rPr lang="en-US" dirty="0" err="1" smtClean="0"/>
              <a:t>đay</a:t>
            </a:r>
            <a:endParaRPr lang="en-US" dirty="0" smtClean="0"/>
          </a:p>
        </p:txBody>
      </p:sp>
      <p:pic>
        <p:nvPicPr>
          <p:cNvPr id="4" name="Content Placeholder 7">
            <a:extLst>
              <a:ext uri="{FF2B5EF4-FFF2-40B4-BE49-F238E27FC236}">
                <a16:creationId xmlns:a16="http://schemas.microsoft.com/office/drawing/2014/main" xmlns="" id="{23926D6F-2F2E-4194-BAF3-EDCACF58F3B5}"/>
              </a:ext>
            </a:extLst>
          </p:cNvPr>
          <p:cNvPicPr>
            <a:picLocks noChangeAspect="1"/>
          </p:cNvPicPr>
          <p:nvPr/>
        </p:nvPicPr>
        <p:blipFill>
          <a:blip r:embed="rId2"/>
          <a:stretch>
            <a:fillRect/>
          </a:stretch>
        </p:blipFill>
        <p:spPr>
          <a:xfrm>
            <a:off x="7312850" y="1196752"/>
            <a:ext cx="4762500" cy="2876550"/>
          </a:xfrm>
          <a:prstGeom prst="rect">
            <a:avLst/>
          </a:prstGeom>
        </p:spPr>
      </p:pic>
      <p:pic>
        <p:nvPicPr>
          <p:cNvPr id="5" name="Picture 5" descr="IMG_005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4072" y="3041576"/>
            <a:ext cx="3996444"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312850" y="3157666"/>
            <a:ext cx="2520280" cy="1872208"/>
          </a:xfrm>
          <a:prstGeom prst="rect">
            <a:avLst/>
          </a:prstGeom>
          <a:solidFill>
            <a:schemeClr val="accent2">
              <a:lumMod val="40000"/>
              <a:lumOff val="60000"/>
            </a:schemeClr>
          </a:solidFill>
        </p:spPr>
        <p:txBody>
          <a:bodyPr wrap="square" rtlCol="0">
            <a:spAutoFit/>
          </a:bodyPr>
          <a:lstStyle/>
          <a:p>
            <a:endParaRPr lang="en-US" dirty="0"/>
          </a:p>
        </p:txBody>
      </p:sp>
    </p:spTree>
    <p:extLst>
      <p:ext uri="{BB962C8B-B14F-4D97-AF65-F5344CB8AC3E}">
        <p14:creationId xmlns:p14="http://schemas.microsoft.com/office/powerpoint/2010/main" val="346815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Các</a:t>
            </a:r>
            <a:r>
              <a:rPr lang="en-US" dirty="0" smtClean="0"/>
              <a:t> </a:t>
            </a:r>
            <a:r>
              <a:rPr lang="en-US" dirty="0" err="1" smtClean="0"/>
              <a:t>phản</a:t>
            </a:r>
            <a:r>
              <a:rPr lang="en-US" dirty="0" smtClean="0"/>
              <a:t> </a:t>
            </a:r>
            <a:r>
              <a:rPr lang="en-US" dirty="0" err="1" smtClean="0"/>
              <a:t>ứng</a:t>
            </a:r>
            <a:r>
              <a:rPr lang="en-US" dirty="0" smtClean="0"/>
              <a:t> </a:t>
            </a:r>
            <a:r>
              <a:rPr lang="en-US" dirty="0" err="1" smtClean="0"/>
              <a:t>có</a:t>
            </a:r>
            <a:r>
              <a:rPr lang="en-US" dirty="0" smtClean="0"/>
              <a:t> </a:t>
            </a:r>
            <a:r>
              <a:rPr lang="en-US" dirty="0" err="1" smtClean="0"/>
              <a:t>thể</a:t>
            </a:r>
            <a:r>
              <a:rPr lang="en-US" dirty="0" smtClean="0"/>
              <a:t> </a:t>
            </a:r>
            <a:r>
              <a:rPr lang="en-US" dirty="0" err="1" smtClean="0"/>
              <a:t>gặp</a:t>
            </a:r>
            <a:r>
              <a:rPr lang="en-US" dirty="0" smtClean="0"/>
              <a:t> </a:t>
            </a:r>
            <a:r>
              <a:rPr lang="en-US" dirty="0" err="1" smtClean="0"/>
              <a:t>ngay</a:t>
            </a:r>
            <a:r>
              <a:rPr lang="en-US" dirty="0" smtClean="0"/>
              <a:t> </a:t>
            </a:r>
            <a:r>
              <a:rPr lang="en-US" dirty="0" err="1" smtClean="0"/>
              <a:t>sau</a:t>
            </a:r>
            <a:r>
              <a:rPr lang="en-US" dirty="0" smtClean="0"/>
              <a:t> </a:t>
            </a:r>
            <a:r>
              <a:rPr lang="en-US" dirty="0" err="1" smtClean="0"/>
              <a:t>tiêm</a:t>
            </a:r>
            <a:r>
              <a:rPr lang="en-US" dirty="0" smtClean="0"/>
              <a:t>: </a:t>
            </a:r>
            <a:r>
              <a:rPr lang="en-US" dirty="0" err="1" smtClean="0"/>
              <a:t>phản</a:t>
            </a:r>
            <a:r>
              <a:rPr lang="en-US" dirty="0" smtClean="0"/>
              <a:t> </a:t>
            </a:r>
            <a:r>
              <a:rPr lang="en-US" dirty="0" err="1" smtClean="0"/>
              <a:t>vệ</a:t>
            </a:r>
            <a:endParaRPr lang="en-US" dirty="0"/>
          </a:p>
        </p:txBody>
      </p:sp>
      <p:sp>
        <p:nvSpPr>
          <p:cNvPr id="3" name="Content Placeholder 2"/>
          <p:cNvSpPr>
            <a:spLocks noGrp="1"/>
          </p:cNvSpPr>
          <p:nvPr>
            <p:ph idx="1"/>
          </p:nvPr>
        </p:nvSpPr>
        <p:spPr/>
        <p:txBody>
          <a:bodyPr/>
          <a:lstStyle/>
          <a:p>
            <a:pPr algn="just"/>
            <a:r>
              <a:rPr lang="en-US" dirty="0" err="1" smtClean="0"/>
              <a:t>Phản</a:t>
            </a:r>
            <a:r>
              <a:rPr lang="en-US" dirty="0" smtClean="0"/>
              <a:t> </a:t>
            </a:r>
            <a:r>
              <a:rPr lang="en-US" dirty="0" err="1" smtClean="0"/>
              <a:t>vệ</a:t>
            </a:r>
            <a:r>
              <a:rPr lang="en-US" dirty="0"/>
              <a:t> </a:t>
            </a:r>
            <a:r>
              <a:rPr lang="en-US" dirty="0" err="1"/>
              <a:t>là</a:t>
            </a:r>
            <a:r>
              <a:rPr lang="en-US" dirty="0"/>
              <a:t> </a:t>
            </a:r>
            <a:r>
              <a:rPr lang="en-US" dirty="0" err="1"/>
              <a:t>một</a:t>
            </a:r>
            <a:r>
              <a:rPr lang="en-US" dirty="0"/>
              <a:t> </a:t>
            </a:r>
            <a:r>
              <a:rPr lang="en-US" dirty="0" err="1"/>
              <a:t>phản</a:t>
            </a:r>
            <a:r>
              <a:rPr lang="en-US" dirty="0"/>
              <a:t> </a:t>
            </a:r>
            <a:r>
              <a:rPr lang="en-US" dirty="0" err="1"/>
              <a:t>ứng</a:t>
            </a:r>
            <a:r>
              <a:rPr lang="en-US" dirty="0"/>
              <a:t> </a:t>
            </a:r>
            <a:r>
              <a:rPr lang="en-US" dirty="0" err="1"/>
              <a:t>dị</a:t>
            </a:r>
            <a:r>
              <a:rPr lang="en-US" dirty="0"/>
              <a:t> </a:t>
            </a:r>
            <a:r>
              <a:rPr lang="en-US" dirty="0" err="1"/>
              <a:t>ứng</a:t>
            </a:r>
            <a:r>
              <a:rPr lang="en-US" dirty="0"/>
              <a:t> </a:t>
            </a:r>
            <a:r>
              <a:rPr lang="en-US" dirty="0" err="1"/>
              <a:t>nghiêm</a:t>
            </a:r>
            <a:r>
              <a:rPr lang="en-US" dirty="0"/>
              <a:t> </a:t>
            </a:r>
            <a:r>
              <a:rPr lang="en-US" dirty="0" err="1"/>
              <a:t>trọng</a:t>
            </a:r>
            <a:r>
              <a:rPr lang="en-US" dirty="0"/>
              <a:t>, </a:t>
            </a:r>
            <a:r>
              <a:rPr lang="en-US" dirty="0" err="1"/>
              <a:t>đe</a:t>
            </a:r>
            <a:r>
              <a:rPr lang="en-US" dirty="0"/>
              <a:t> </a:t>
            </a:r>
            <a:r>
              <a:rPr lang="en-US" dirty="0" err="1"/>
              <a:t>dọa</a:t>
            </a:r>
            <a:r>
              <a:rPr lang="en-US" dirty="0"/>
              <a:t> </a:t>
            </a:r>
            <a:r>
              <a:rPr lang="en-US" dirty="0" err="1"/>
              <a:t>tính</a:t>
            </a:r>
            <a:r>
              <a:rPr lang="en-US" dirty="0"/>
              <a:t> </a:t>
            </a:r>
            <a:r>
              <a:rPr lang="en-US" dirty="0" err="1"/>
              <a:t>mạng</a:t>
            </a:r>
            <a:r>
              <a:rPr lang="en-US" dirty="0"/>
              <a:t>, </a:t>
            </a:r>
            <a:r>
              <a:rPr lang="en-US" dirty="0" err="1"/>
              <a:t>hiếm</a:t>
            </a:r>
            <a:r>
              <a:rPr lang="en-US" dirty="0"/>
              <a:t> </a:t>
            </a:r>
            <a:r>
              <a:rPr lang="en-US" dirty="0" err="1"/>
              <a:t>khi</a:t>
            </a:r>
            <a:r>
              <a:rPr lang="en-US" dirty="0"/>
              <a:t> </a:t>
            </a:r>
            <a:r>
              <a:rPr lang="en-US" dirty="0" err="1"/>
              <a:t>xảy</a:t>
            </a:r>
            <a:r>
              <a:rPr lang="en-US" dirty="0"/>
              <a:t> </a:t>
            </a:r>
            <a:r>
              <a:rPr lang="en-US" dirty="0" err="1"/>
              <a:t>ra</a:t>
            </a:r>
            <a:r>
              <a:rPr lang="en-US" dirty="0"/>
              <a:t> </a:t>
            </a:r>
            <a:r>
              <a:rPr lang="en-US" dirty="0" err="1"/>
              <a:t>sau</a:t>
            </a:r>
            <a:r>
              <a:rPr lang="en-US" dirty="0"/>
              <a:t> </a:t>
            </a:r>
            <a:r>
              <a:rPr lang="en-US" dirty="0" err="1"/>
              <a:t>khi</a:t>
            </a:r>
            <a:r>
              <a:rPr lang="en-US" dirty="0"/>
              <a:t> </a:t>
            </a:r>
            <a:r>
              <a:rPr lang="en-US" dirty="0" err="1"/>
              <a:t>tiêm</a:t>
            </a:r>
            <a:r>
              <a:rPr lang="en-US" dirty="0"/>
              <a:t> </a:t>
            </a:r>
            <a:r>
              <a:rPr lang="en-US" dirty="0" err="1" smtClean="0"/>
              <a:t>chủng</a:t>
            </a:r>
            <a:r>
              <a:rPr lang="en-US" dirty="0" smtClean="0"/>
              <a:t>. </a:t>
            </a:r>
          </a:p>
          <a:p>
            <a:pPr algn="just"/>
            <a:r>
              <a:rPr lang="en-US" dirty="0" err="1" smtClean="0"/>
              <a:t>Thống</a:t>
            </a:r>
            <a:r>
              <a:rPr lang="en-US" dirty="0" smtClean="0"/>
              <a:t> </a:t>
            </a:r>
            <a:r>
              <a:rPr lang="en-US" dirty="0" err="1" smtClean="0"/>
              <a:t>kê</a:t>
            </a:r>
            <a:r>
              <a:rPr lang="en-US" dirty="0" smtClean="0"/>
              <a:t> </a:t>
            </a:r>
            <a:r>
              <a:rPr lang="en-US" dirty="0" err="1" smtClean="0"/>
              <a:t>cho</a:t>
            </a:r>
            <a:r>
              <a:rPr lang="en-US" dirty="0" smtClean="0"/>
              <a:t> </a:t>
            </a:r>
            <a:r>
              <a:rPr lang="en-US" dirty="0" err="1" smtClean="0"/>
              <a:t>thấy</a:t>
            </a:r>
            <a:r>
              <a:rPr lang="en-US" dirty="0" smtClean="0"/>
              <a:t> </a:t>
            </a:r>
            <a:r>
              <a:rPr lang="en-US" dirty="0" err="1" smtClean="0"/>
              <a:t>tỉ</a:t>
            </a:r>
            <a:r>
              <a:rPr lang="en-US" dirty="0" smtClean="0"/>
              <a:t> </a:t>
            </a:r>
            <a:r>
              <a:rPr lang="en-US" dirty="0" err="1" smtClean="0"/>
              <a:t>lệ</a:t>
            </a:r>
            <a:r>
              <a:rPr lang="en-US" dirty="0" smtClean="0"/>
              <a:t> </a:t>
            </a:r>
            <a:r>
              <a:rPr lang="en-US" dirty="0" err="1" smtClean="0"/>
              <a:t>phản</a:t>
            </a:r>
            <a:r>
              <a:rPr lang="en-US" dirty="0" smtClean="0"/>
              <a:t> </a:t>
            </a:r>
            <a:r>
              <a:rPr lang="en-US" dirty="0" err="1" smtClean="0"/>
              <a:t>vệ</a:t>
            </a:r>
            <a:r>
              <a:rPr lang="en-US" dirty="0" smtClean="0"/>
              <a:t> </a:t>
            </a:r>
            <a:r>
              <a:rPr lang="en-US" dirty="0" err="1" smtClean="0"/>
              <a:t>sau</a:t>
            </a:r>
            <a:r>
              <a:rPr lang="en-US" dirty="0" smtClean="0"/>
              <a:t> </a:t>
            </a:r>
            <a:r>
              <a:rPr lang="en-US" dirty="0" err="1" smtClean="0"/>
              <a:t>tiêm</a:t>
            </a:r>
            <a:r>
              <a:rPr lang="en-US" dirty="0" smtClean="0"/>
              <a:t> </a:t>
            </a:r>
            <a:r>
              <a:rPr lang="en-US" dirty="0" err="1" smtClean="0"/>
              <a:t>vắc</a:t>
            </a:r>
            <a:r>
              <a:rPr lang="en-US" dirty="0" smtClean="0"/>
              <a:t> </a:t>
            </a:r>
            <a:r>
              <a:rPr lang="en-US" dirty="0" err="1" smtClean="0"/>
              <a:t>xin</a:t>
            </a:r>
            <a:r>
              <a:rPr lang="en-US" dirty="0" smtClean="0"/>
              <a:t> Pfizer </a:t>
            </a:r>
            <a:r>
              <a:rPr lang="en-US" dirty="0" err="1" smtClean="0"/>
              <a:t>là</a:t>
            </a:r>
            <a:r>
              <a:rPr lang="en-US" dirty="0" smtClean="0"/>
              <a:t> </a:t>
            </a:r>
            <a:r>
              <a:rPr lang="en-US" dirty="0" err="1" smtClean="0"/>
              <a:t>khoảng</a:t>
            </a:r>
            <a:r>
              <a:rPr lang="en-US" dirty="0" smtClean="0"/>
              <a:t> 5 </a:t>
            </a:r>
            <a:r>
              <a:rPr lang="en-US" dirty="0" err="1" smtClean="0"/>
              <a:t>trên</a:t>
            </a:r>
            <a:r>
              <a:rPr lang="en-US" dirty="0" smtClean="0"/>
              <a:t> 1 </a:t>
            </a:r>
            <a:r>
              <a:rPr lang="en-US" dirty="0" err="1" smtClean="0"/>
              <a:t>triệu</a:t>
            </a:r>
            <a:r>
              <a:rPr lang="en-US" dirty="0" smtClean="0"/>
              <a:t> </a:t>
            </a:r>
            <a:r>
              <a:rPr lang="en-US" dirty="0" err="1" smtClean="0"/>
              <a:t>mũi</a:t>
            </a:r>
            <a:r>
              <a:rPr lang="en-US" dirty="0" smtClean="0"/>
              <a:t> </a:t>
            </a:r>
            <a:r>
              <a:rPr lang="en-US" dirty="0" err="1" smtClean="0"/>
              <a:t>tiêm</a:t>
            </a:r>
            <a:endParaRPr lang="en-US" dirty="0" smtClean="0"/>
          </a:p>
          <a:p>
            <a:pPr algn="just"/>
            <a:r>
              <a:rPr lang="en-US" dirty="0" err="1" smtClean="0"/>
              <a:t>Trên</a:t>
            </a:r>
            <a:r>
              <a:rPr lang="en-US" dirty="0" smtClean="0"/>
              <a:t> 90% </a:t>
            </a:r>
            <a:r>
              <a:rPr lang="en-US" dirty="0" err="1" smtClean="0"/>
              <a:t>các</a:t>
            </a:r>
            <a:r>
              <a:rPr lang="en-US" dirty="0" smtClean="0"/>
              <a:t> </a:t>
            </a:r>
            <a:r>
              <a:rPr lang="en-US" dirty="0" err="1" smtClean="0"/>
              <a:t>trường</a:t>
            </a:r>
            <a:r>
              <a:rPr lang="en-US" dirty="0" smtClean="0"/>
              <a:t> </a:t>
            </a:r>
            <a:r>
              <a:rPr lang="en-US" dirty="0" err="1" smtClean="0"/>
              <a:t>hợp</a:t>
            </a:r>
            <a:r>
              <a:rPr lang="en-US" dirty="0" smtClean="0"/>
              <a:t> </a:t>
            </a:r>
            <a:r>
              <a:rPr lang="en-US" dirty="0" err="1" smtClean="0"/>
              <a:t>xảy</a:t>
            </a:r>
            <a:r>
              <a:rPr lang="en-US" dirty="0" smtClean="0"/>
              <a:t> </a:t>
            </a:r>
            <a:r>
              <a:rPr lang="en-US" dirty="0" err="1" smtClean="0"/>
              <a:t>ra</a:t>
            </a:r>
            <a:r>
              <a:rPr lang="en-US" dirty="0" smtClean="0"/>
              <a:t> </a:t>
            </a:r>
            <a:r>
              <a:rPr lang="en-US" dirty="0" err="1" smtClean="0"/>
              <a:t>trong</a:t>
            </a:r>
            <a:r>
              <a:rPr lang="en-US" dirty="0" smtClean="0"/>
              <a:t> </a:t>
            </a:r>
            <a:r>
              <a:rPr lang="en-US" dirty="0" err="1" smtClean="0"/>
              <a:t>vòng</a:t>
            </a:r>
            <a:r>
              <a:rPr lang="en-US" dirty="0" smtClean="0"/>
              <a:t> 15 </a:t>
            </a:r>
            <a:r>
              <a:rPr lang="en-US" dirty="0" err="1" smtClean="0"/>
              <a:t>phút</a:t>
            </a:r>
            <a:r>
              <a:rPr lang="en-US" dirty="0" smtClean="0"/>
              <a:t> </a:t>
            </a:r>
            <a:r>
              <a:rPr lang="en-US" dirty="0" err="1" smtClean="0"/>
              <a:t>đầu</a:t>
            </a:r>
            <a:endParaRPr lang="en-US" dirty="0" smtClean="0"/>
          </a:p>
          <a:p>
            <a:pPr algn="just"/>
            <a:r>
              <a:rPr lang="en-US" dirty="0" err="1" smtClean="0"/>
              <a:t>Nhân</a:t>
            </a:r>
            <a:r>
              <a:rPr lang="en-US" dirty="0" smtClean="0"/>
              <a:t> </a:t>
            </a:r>
            <a:r>
              <a:rPr lang="en-US" dirty="0" err="1" smtClean="0"/>
              <a:t>viên</a:t>
            </a:r>
            <a:r>
              <a:rPr lang="en-US" dirty="0" smtClean="0"/>
              <a:t> y </a:t>
            </a:r>
            <a:r>
              <a:rPr lang="en-US" dirty="0" err="1" smtClean="0"/>
              <a:t>tế</a:t>
            </a:r>
            <a:r>
              <a:rPr lang="en-US" dirty="0" smtClean="0"/>
              <a:t> </a:t>
            </a:r>
            <a:r>
              <a:rPr lang="en-US" dirty="0" err="1" smtClean="0"/>
              <a:t>sẽ</a:t>
            </a:r>
            <a:r>
              <a:rPr lang="en-US" dirty="0" smtClean="0"/>
              <a:t> </a:t>
            </a:r>
            <a:r>
              <a:rPr lang="en-US" dirty="0" err="1" smtClean="0"/>
              <a:t>sử</a:t>
            </a:r>
            <a:r>
              <a:rPr lang="en-US" dirty="0" smtClean="0"/>
              <a:t> </a:t>
            </a:r>
            <a:r>
              <a:rPr lang="en-US" dirty="0" err="1" smtClean="0"/>
              <a:t>dụng</a:t>
            </a:r>
            <a:r>
              <a:rPr lang="en-US" dirty="0" smtClean="0"/>
              <a:t> </a:t>
            </a:r>
            <a:r>
              <a:rPr lang="en-US" dirty="0" err="1" smtClean="0"/>
              <a:t>thuốc</a:t>
            </a:r>
            <a:r>
              <a:rPr lang="en-US" dirty="0" smtClean="0"/>
              <a:t> Adrenaline </a:t>
            </a:r>
            <a:r>
              <a:rPr lang="en-US" dirty="0" err="1" smtClean="0"/>
              <a:t>để</a:t>
            </a:r>
            <a:r>
              <a:rPr lang="en-US" dirty="0" smtClean="0"/>
              <a:t> </a:t>
            </a:r>
            <a:r>
              <a:rPr lang="en-US" dirty="0" err="1" smtClean="0"/>
              <a:t>xử</a:t>
            </a:r>
            <a:r>
              <a:rPr lang="en-US" dirty="0" smtClean="0"/>
              <a:t> </a:t>
            </a:r>
            <a:r>
              <a:rPr lang="en-US" dirty="0" err="1" smtClean="0"/>
              <a:t>trí</a:t>
            </a:r>
            <a:r>
              <a:rPr lang="en-US" dirty="0" smtClean="0"/>
              <a:t> </a:t>
            </a:r>
            <a:r>
              <a:rPr lang="en-US" dirty="0" err="1" smtClean="0"/>
              <a:t>khi</a:t>
            </a:r>
            <a:r>
              <a:rPr lang="en-US" dirty="0" smtClean="0"/>
              <a:t> </a:t>
            </a:r>
            <a:r>
              <a:rPr lang="en-US" dirty="0" err="1" smtClean="0"/>
              <a:t>người</a:t>
            </a:r>
            <a:r>
              <a:rPr lang="en-US" dirty="0" smtClean="0"/>
              <a:t> </a:t>
            </a:r>
            <a:r>
              <a:rPr lang="en-US" dirty="0" err="1" smtClean="0"/>
              <a:t>tiêm</a:t>
            </a:r>
            <a:r>
              <a:rPr lang="en-US" dirty="0" smtClean="0"/>
              <a:t> </a:t>
            </a:r>
            <a:r>
              <a:rPr lang="en-US" dirty="0" err="1" smtClean="0"/>
              <a:t>có</a:t>
            </a:r>
            <a:r>
              <a:rPr lang="en-US" dirty="0" smtClean="0"/>
              <a:t> </a:t>
            </a:r>
            <a:r>
              <a:rPr lang="en-US" dirty="0" err="1" smtClean="0"/>
              <a:t>dấu</a:t>
            </a:r>
            <a:r>
              <a:rPr lang="en-US" dirty="0" smtClean="0"/>
              <a:t> </a:t>
            </a:r>
            <a:r>
              <a:rPr lang="en-US" dirty="0" err="1" smtClean="0"/>
              <a:t>hiệu</a:t>
            </a:r>
            <a:r>
              <a:rPr lang="en-US" dirty="0" smtClean="0"/>
              <a:t> </a:t>
            </a:r>
            <a:r>
              <a:rPr lang="en-US" dirty="0" err="1" smtClean="0"/>
              <a:t>của</a:t>
            </a:r>
            <a:r>
              <a:rPr lang="en-US" dirty="0" smtClean="0"/>
              <a:t> </a:t>
            </a:r>
            <a:r>
              <a:rPr lang="en-US" dirty="0" err="1" smtClean="0"/>
              <a:t>phản</a:t>
            </a:r>
            <a:r>
              <a:rPr lang="en-US" dirty="0" smtClean="0"/>
              <a:t> </a:t>
            </a:r>
            <a:r>
              <a:rPr lang="en-US" dirty="0" err="1" smtClean="0"/>
              <a:t>vệ</a:t>
            </a:r>
            <a:endParaRPr lang="en-US" dirty="0" smtClean="0"/>
          </a:p>
        </p:txBody>
      </p:sp>
    </p:spTree>
    <p:extLst>
      <p:ext uri="{BB962C8B-B14F-4D97-AF65-F5344CB8AC3E}">
        <p14:creationId xmlns:p14="http://schemas.microsoft.com/office/powerpoint/2010/main" val="904085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Các</a:t>
            </a:r>
            <a:r>
              <a:rPr lang="en-US" dirty="0" smtClean="0"/>
              <a:t> </a:t>
            </a:r>
            <a:r>
              <a:rPr lang="en-US" dirty="0" err="1" smtClean="0"/>
              <a:t>dấu</a:t>
            </a:r>
            <a:r>
              <a:rPr lang="en-US" dirty="0" smtClean="0"/>
              <a:t> </a:t>
            </a:r>
            <a:r>
              <a:rPr lang="en-US" dirty="0" err="1" smtClean="0"/>
              <a:t>hiệu</a:t>
            </a:r>
            <a:r>
              <a:rPr lang="en-US" dirty="0" smtClean="0"/>
              <a:t> </a:t>
            </a:r>
            <a:r>
              <a:rPr lang="en-US" dirty="0" err="1" smtClean="0"/>
              <a:t>gợi</a:t>
            </a:r>
            <a:r>
              <a:rPr lang="en-US" dirty="0" smtClean="0"/>
              <a:t> ý </a:t>
            </a:r>
            <a:r>
              <a:rPr lang="en-US" dirty="0" err="1" smtClean="0"/>
              <a:t>phản</a:t>
            </a:r>
            <a:r>
              <a:rPr lang="en-US" dirty="0" smtClean="0"/>
              <a:t> </a:t>
            </a:r>
            <a:r>
              <a:rPr lang="en-US" dirty="0" err="1" smtClean="0"/>
              <a:t>vệ</a:t>
            </a:r>
            <a:endParaRPr lang="en-US" dirty="0"/>
          </a:p>
        </p:txBody>
      </p:sp>
      <p:sp>
        <p:nvSpPr>
          <p:cNvPr id="3" name="Content Placeholder 2"/>
          <p:cNvSpPr>
            <a:spLocks noGrp="1"/>
          </p:cNvSpPr>
          <p:nvPr>
            <p:ph idx="1"/>
          </p:nvPr>
        </p:nvSpPr>
        <p:spPr/>
        <p:txBody>
          <a:bodyPr>
            <a:normAutofit/>
          </a:bodyPr>
          <a:lstStyle/>
          <a:p>
            <a:pPr algn="just">
              <a:spcBef>
                <a:spcPts val="0"/>
              </a:spcBef>
            </a:pPr>
            <a:r>
              <a:rPr lang="en-US" dirty="0" err="1" smtClean="0">
                <a:solidFill>
                  <a:srgbClr val="002060"/>
                </a:solidFill>
                <a:latin typeface="Calibri (Body)"/>
                <a:cs typeface="Arial" pitchFamily="34" charset="0"/>
              </a:rPr>
              <a:t>Các</a:t>
            </a:r>
            <a:r>
              <a:rPr lang="en-US" dirty="0" smtClean="0">
                <a:solidFill>
                  <a:srgbClr val="002060"/>
                </a:solidFill>
                <a:latin typeface="Calibri (Body)"/>
                <a:cs typeface="Arial" pitchFamily="34" charset="0"/>
              </a:rPr>
              <a:t> </a:t>
            </a:r>
            <a:r>
              <a:rPr lang="en-US" dirty="0" err="1">
                <a:solidFill>
                  <a:srgbClr val="002060"/>
                </a:solidFill>
                <a:latin typeface="Calibri (Body)"/>
                <a:cs typeface="Arial" pitchFamily="34" charset="0"/>
              </a:rPr>
              <a:t>triệu</a:t>
            </a:r>
            <a:r>
              <a:rPr lang="en-US" dirty="0">
                <a:solidFill>
                  <a:srgbClr val="002060"/>
                </a:solidFill>
                <a:latin typeface="Calibri (Body)"/>
                <a:cs typeface="Arial" pitchFamily="34" charset="0"/>
              </a:rPr>
              <a:t> </a:t>
            </a:r>
            <a:r>
              <a:rPr lang="en-US" dirty="0" err="1">
                <a:solidFill>
                  <a:srgbClr val="002060"/>
                </a:solidFill>
                <a:latin typeface="Calibri (Body)"/>
                <a:cs typeface="Arial" pitchFamily="34" charset="0"/>
              </a:rPr>
              <a:t>chứng</a:t>
            </a:r>
            <a:r>
              <a:rPr lang="en-US" dirty="0">
                <a:solidFill>
                  <a:srgbClr val="002060"/>
                </a:solidFill>
                <a:latin typeface="Calibri (Body)"/>
                <a:cs typeface="Arial" pitchFamily="34" charset="0"/>
              </a:rPr>
              <a:t> </a:t>
            </a:r>
            <a:r>
              <a:rPr lang="en-US" dirty="0" err="1">
                <a:solidFill>
                  <a:srgbClr val="002060"/>
                </a:solidFill>
                <a:latin typeface="Calibri (Body)"/>
                <a:cs typeface="Arial" pitchFamily="34" charset="0"/>
              </a:rPr>
              <a:t>về</a:t>
            </a:r>
            <a:r>
              <a:rPr lang="en-US" dirty="0">
                <a:solidFill>
                  <a:srgbClr val="002060"/>
                </a:solidFill>
                <a:latin typeface="Calibri (Body)"/>
                <a:cs typeface="Arial" pitchFamily="34" charset="0"/>
              </a:rPr>
              <a:t> da </a:t>
            </a:r>
            <a:r>
              <a:rPr lang="en-US" dirty="0" err="1">
                <a:solidFill>
                  <a:srgbClr val="002060"/>
                </a:solidFill>
                <a:latin typeface="Calibri (Body)"/>
                <a:cs typeface="Arial" pitchFamily="34" charset="0"/>
              </a:rPr>
              <a:t>và</a:t>
            </a:r>
            <a:r>
              <a:rPr lang="en-US" dirty="0">
                <a:solidFill>
                  <a:srgbClr val="002060"/>
                </a:solidFill>
                <a:latin typeface="Calibri (Body)"/>
                <a:cs typeface="Arial" pitchFamily="34" charset="0"/>
              </a:rPr>
              <a:t> </a:t>
            </a:r>
            <a:r>
              <a:rPr lang="en-US" dirty="0" err="1">
                <a:solidFill>
                  <a:srgbClr val="002060"/>
                </a:solidFill>
                <a:latin typeface="Calibri (Body)"/>
                <a:cs typeface="Arial" pitchFamily="34" charset="0"/>
              </a:rPr>
              <a:t>niêm</a:t>
            </a:r>
            <a:r>
              <a:rPr lang="en-US" dirty="0">
                <a:solidFill>
                  <a:srgbClr val="002060"/>
                </a:solidFill>
                <a:latin typeface="Calibri (Body)"/>
                <a:cs typeface="Arial" pitchFamily="34" charset="0"/>
              </a:rPr>
              <a:t> </a:t>
            </a:r>
            <a:r>
              <a:rPr lang="en-US" dirty="0" err="1">
                <a:solidFill>
                  <a:srgbClr val="002060"/>
                </a:solidFill>
                <a:latin typeface="Calibri (Body)"/>
                <a:cs typeface="Arial" pitchFamily="34" charset="0"/>
              </a:rPr>
              <a:t>mạc</a:t>
            </a:r>
            <a:r>
              <a:rPr lang="en-US" dirty="0">
                <a:solidFill>
                  <a:srgbClr val="002060"/>
                </a:solidFill>
                <a:latin typeface="Calibri (Body)"/>
                <a:cs typeface="Arial" pitchFamily="34" charset="0"/>
              </a:rPr>
              <a:t>: </a:t>
            </a:r>
            <a:r>
              <a:rPr lang="en-US" dirty="0" err="1">
                <a:solidFill>
                  <a:srgbClr val="002060"/>
                </a:solidFill>
                <a:latin typeface="Calibri (Body)"/>
                <a:cs typeface="Arial" pitchFamily="34" charset="0"/>
              </a:rPr>
              <a:t>nổi</a:t>
            </a:r>
            <a:r>
              <a:rPr lang="en-US" dirty="0">
                <a:solidFill>
                  <a:srgbClr val="002060"/>
                </a:solidFill>
                <a:latin typeface="Calibri (Body)"/>
                <a:cs typeface="Arial" pitchFamily="34" charset="0"/>
              </a:rPr>
              <a:t> </a:t>
            </a:r>
            <a:r>
              <a:rPr lang="en-US" dirty="0" err="1">
                <a:solidFill>
                  <a:srgbClr val="002060"/>
                </a:solidFill>
                <a:latin typeface="Calibri (Body)"/>
                <a:cs typeface="Arial" pitchFamily="34" charset="0"/>
              </a:rPr>
              <a:t>mề</a:t>
            </a:r>
            <a:r>
              <a:rPr lang="en-US" dirty="0">
                <a:solidFill>
                  <a:srgbClr val="002060"/>
                </a:solidFill>
                <a:latin typeface="Calibri (Body)"/>
                <a:cs typeface="Arial" pitchFamily="34" charset="0"/>
              </a:rPr>
              <a:t> </a:t>
            </a:r>
            <a:r>
              <a:rPr lang="en-US" dirty="0" err="1">
                <a:solidFill>
                  <a:srgbClr val="002060"/>
                </a:solidFill>
                <a:latin typeface="Calibri (Body)"/>
                <a:cs typeface="Arial" pitchFamily="34" charset="0"/>
              </a:rPr>
              <a:t>đay</a:t>
            </a:r>
            <a:r>
              <a:rPr lang="en-US" dirty="0">
                <a:solidFill>
                  <a:srgbClr val="002060"/>
                </a:solidFill>
                <a:latin typeface="Calibri (Body)"/>
                <a:cs typeface="Arial" pitchFamily="34" charset="0"/>
              </a:rPr>
              <a:t> </a:t>
            </a:r>
            <a:r>
              <a:rPr lang="en-US" dirty="0" err="1">
                <a:solidFill>
                  <a:srgbClr val="002060"/>
                </a:solidFill>
                <a:latin typeface="Calibri (Body)"/>
                <a:cs typeface="Arial" pitchFamily="34" charset="0"/>
              </a:rPr>
              <a:t>toàn</a:t>
            </a:r>
            <a:r>
              <a:rPr lang="en-US" dirty="0">
                <a:solidFill>
                  <a:srgbClr val="002060"/>
                </a:solidFill>
                <a:latin typeface="Calibri (Body)"/>
                <a:cs typeface="Arial" pitchFamily="34" charset="0"/>
              </a:rPr>
              <a:t> </a:t>
            </a:r>
            <a:r>
              <a:rPr lang="en-US" dirty="0" err="1">
                <a:solidFill>
                  <a:srgbClr val="002060"/>
                </a:solidFill>
                <a:latin typeface="Calibri (Body)"/>
                <a:cs typeface="Arial" pitchFamily="34" charset="0"/>
              </a:rPr>
              <a:t>thân</a:t>
            </a:r>
            <a:r>
              <a:rPr lang="en-US" dirty="0">
                <a:solidFill>
                  <a:srgbClr val="002060"/>
                </a:solidFill>
                <a:latin typeface="Calibri (Body)"/>
                <a:cs typeface="Arial" pitchFamily="34" charset="0"/>
              </a:rPr>
              <a:t>, </a:t>
            </a:r>
            <a:r>
              <a:rPr lang="en-US" dirty="0" err="1">
                <a:solidFill>
                  <a:srgbClr val="002060"/>
                </a:solidFill>
                <a:latin typeface="Calibri (Body)"/>
                <a:cs typeface="Arial" pitchFamily="34" charset="0"/>
              </a:rPr>
              <a:t>ngứa</a:t>
            </a:r>
            <a:r>
              <a:rPr lang="en-US" dirty="0">
                <a:solidFill>
                  <a:srgbClr val="002060"/>
                </a:solidFill>
                <a:latin typeface="Calibri (Body)"/>
                <a:cs typeface="Arial" pitchFamily="34" charset="0"/>
              </a:rPr>
              <a:t> </a:t>
            </a:r>
            <a:r>
              <a:rPr lang="vi-VN" dirty="0">
                <a:solidFill>
                  <a:srgbClr val="002060"/>
                </a:solidFill>
                <a:latin typeface="Calibri (Body)"/>
                <a:cs typeface="Arial" pitchFamily="34" charset="0"/>
              </a:rPr>
              <a:t>hoặc sưng đỏ; sưng môi, mặt, cổ họng hoặc </a:t>
            </a:r>
            <a:r>
              <a:rPr lang="vi-VN" dirty="0" smtClean="0">
                <a:solidFill>
                  <a:srgbClr val="002060"/>
                </a:solidFill>
                <a:latin typeface="Calibri (Body)"/>
                <a:cs typeface="Arial" pitchFamily="34" charset="0"/>
              </a:rPr>
              <a:t>mắt.</a:t>
            </a:r>
            <a:endParaRPr lang="en-US" dirty="0" smtClean="0">
              <a:solidFill>
                <a:srgbClr val="002060"/>
              </a:solidFill>
              <a:latin typeface="Calibri (Body)"/>
              <a:cs typeface="Arial" pitchFamily="34" charset="0"/>
            </a:endParaRPr>
          </a:p>
          <a:p>
            <a:pPr algn="just">
              <a:spcBef>
                <a:spcPts val="0"/>
              </a:spcBef>
            </a:pPr>
            <a:r>
              <a:rPr lang="en-US" dirty="0" err="1" smtClean="0">
                <a:solidFill>
                  <a:srgbClr val="002060"/>
                </a:solidFill>
                <a:latin typeface="Calibri (Body)"/>
                <a:cs typeface="Arial" pitchFamily="34" charset="0"/>
              </a:rPr>
              <a:t>Các</a:t>
            </a:r>
            <a:r>
              <a:rPr lang="en-US" dirty="0" smtClean="0">
                <a:solidFill>
                  <a:srgbClr val="002060"/>
                </a:solidFill>
                <a:latin typeface="Calibri (Body)"/>
                <a:cs typeface="Arial" pitchFamily="34" charset="0"/>
              </a:rPr>
              <a:t> </a:t>
            </a:r>
            <a:r>
              <a:rPr lang="en-US" dirty="0" err="1">
                <a:solidFill>
                  <a:srgbClr val="002060"/>
                </a:solidFill>
                <a:latin typeface="Calibri (Body)"/>
                <a:cs typeface="Arial" pitchFamily="34" charset="0"/>
              </a:rPr>
              <a:t>triệu</a:t>
            </a:r>
            <a:r>
              <a:rPr lang="en-US" dirty="0">
                <a:solidFill>
                  <a:srgbClr val="002060"/>
                </a:solidFill>
                <a:latin typeface="Calibri (Body)"/>
                <a:cs typeface="Arial" pitchFamily="34" charset="0"/>
              </a:rPr>
              <a:t> </a:t>
            </a:r>
            <a:r>
              <a:rPr lang="en-US" dirty="0" err="1">
                <a:solidFill>
                  <a:srgbClr val="002060"/>
                </a:solidFill>
                <a:latin typeface="Calibri (Body)"/>
                <a:cs typeface="Arial" pitchFamily="34" charset="0"/>
              </a:rPr>
              <a:t>chứng</a:t>
            </a:r>
            <a:r>
              <a:rPr lang="en-US" dirty="0">
                <a:solidFill>
                  <a:srgbClr val="002060"/>
                </a:solidFill>
                <a:latin typeface="Calibri (Body)"/>
                <a:cs typeface="Arial" pitchFamily="34" charset="0"/>
              </a:rPr>
              <a:t> </a:t>
            </a:r>
            <a:r>
              <a:rPr lang="en-US" dirty="0" err="1">
                <a:solidFill>
                  <a:srgbClr val="002060"/>
                </a:solidFill>
                <a:latin typeface="Calibri (Body)"/>
                <a:cs typeface="Arial" pitchFamily="34" charset="0"/>
              </a:rPr>
              <a:t>về</a:t>
            </a:r>
            <a:r>
              <a:rPr lang="en-US" dirty="0">
                <a:solidFill>
                  <a:srgbClr val="002060"/>
                </a:solidFill>
                <a:latin typeface="Calibri (Body)"/>
                <a:cs typeface="Arial" pitchFamily="34" charset="0"/>
              </a:rPr>
              <a:t> </a:t>
            </a:r>
            <a:r>
              <a:rPr lang="en-US" dirty="0" err="1">
                <a:solidFill>
                  <a:srgbClr val="002060"/>
                </a:solidFill>
                <a:latin typeface="Calibri (Body)"/>
                <a:cs typeface="Arial" pitchFamily="34" charset="0"/>
              </a:rPr>
              <a:t>hô</a:t>
            </a:r>
            <a:r>
              <a:rPr lang="en-US" dirty="0">
                <a:solidFill>
                  <a:srgbClr val="002060"/>
                </a:solidFill>
                <a:latin typeface="Calibri (Body)"/>
                <a:cs typeface="Arial" pitchFamily="34" charset="0"/>
              </a:rPr>
              <a:t> </a:t>
            </a:r>
            <a:r>
              <a:rPr lang="en-US" dirty="0" err="1">
                <a:solidFill>
                  <a:srgbClr val="002060"/>
                </a:solidFill>
                <a:latin typeface="Calibri (Body)"/>
                <a:cs typeface="Arial" pitchFamily="34" charset="0"/>
              </a:rPr>
              <a:t>hấp</a:t>
            </a:r>
            <a:r>
              <a:rPr lang="en-US" dirty="0">
                <a:solidFill>
                  <a:srgbClr val="002060"/>
                </a:solidFill>
                <a:latin typeface="Calibri (Body)"/>
                <a:cs typeface="Arial" pitchFamily="34" charset="0"/>
              </a:rPr>
              <a:t>: </a:t>
            </a:r>
            <a:r>
              <a:rPr lang="en-US" dirty="0" err="1">
                <a:solidFill>
                  <a:srgbClr val="002060"/>
                </a:solidFill>
                <a:latin typeface="Calibri (Body)"/>
                <a:cs typeface="Arial" pitchFamily="34" charset="0"/>
              </a:rPr>
              <a:t>nghẹt</a:t>
            </a:r>
            <a:r>
              <a:rPr lang="en-US" dirty="0">
                <a:solidFill>
                  <a:srgbClr val="002060"/>
                </a:solidFill>
                <a:latin typeface="Calibri (Body)"/>
                <a:cs typeface="Arial" pitchFamily="34" charset="0"/>
              </a:rPr>
              <a:t> </a:t>
            </a:r>
            <a:r>
              <a:rPr lang="en-US" dirty="0" err="1">
                <a:solidFill>
                  <a:srgbClr val="002060"/>
                </a:solidFill>
                <a:latin typeface="Calibri (Body)"/>
                <a:cs typeface="Arial" pitchFamily="34" charset="0"/>
              </a:rPr>
              <a:t>mũi</a:t>
            </a:r>
            <a:r>
              <a:rPr lang="en-US" dirty="0">
                <a:solidFill>
                  <a:srgbClr val="002060"/>
                </a:solidFill>
                <a:latin typeface="Calibri (Body)"/>
                <a:cs typeface="Arial" pitchFamily="34" charset="0"/>
              </a:rPr>
              <a:t>, </a:t>
            </a:r>
            <a:r>
              <a:rPr lang="en-US" dirty="0" err="1">
                <a:solidFill>
                  <a:srgbClr val="002060"/>
                </a:solidFill>
                <a:latin typeface="Calibri (Body)"/>
                <a:cs typeface="Arial" pitchFamily="34" charset="0"/>
              </a:rPr>
              <a:t>thay</a:t>
            </a:r>
            <a:r>
              <a:rPr lang="en-US" dirty="0">
                <a:solidFill>
                  <a:srgbClr val="002060"/>
                </a:solidFill>
                <a:latin typeface="Calibri (Body)"/>
                <a:cs typeface="Arial" pitchFamily="34" charset="0"/>
              </a:rPr>
              <a:t> </a:t>
            </a:r>
            <a:r>
              <a:rPr lang="en-US" dirty="0" err="1">
                <a:solidFill>
                  <a:srgbClr val="002060"/>
                </a:solidFill>
                <a:latin typeface="Calibri (Body)"/>
                <a:cs typeface="Arial" pitchFamily="34" charset="0"/>
              </a:rPr>
              <a:t>đổi</a:t>
            </a:r>
            <a:r>
              <a:rPr lang="en-US" dirty="0">
                <a:solidFill>
                  <a:srgbClr val="002060"/>
                </a:solidFill>
                <a:latin typeface="Calibri (Body)"/>
                <a:cs typeface="Arial" pitchFamily="34" charset="0"/>
              </a:rPr>
              <a:t> </a:t>
            </a:r>
            <a:r>
              <a:rPr lang="en-US" dirty="0" err="1">
                <a:solidFill>
                  <a:srgbClr val="002060"/>
                </a:solidFill>
                <a:latin typeface="Calibri (Body)"/>
                <a:cs typeface="Arial" pitchFamily="34" charset="0"/>
              </a:rPr>
              <a:t>giọng</a:t>
            </a:r>
            <a:r>
              <a:rPr lang="en-US" dirty="0">
                <a:solidFill>
                  <a:srgbClr val="002060"/>
                </a:solidFill>
                <a:latin typeface="Calibri (Body)"/>
                <a:cs typeface="Arial" pitchFamily="34" charset="0"/>
              </a:rPr>
              <a:t> </a:t>
            </a:r>
            <a:r>
              <a:rPr lang="en-US" dirty="0" err="1">
                <a:solidFill>
                  <a:srgbClr val="002060"/>
                </a:solidFill>
                <a:latin typeface="Calibri (Body)"/>
                <a:cs typeface="Arial" pitchFamily="34" charset="0"/>
              </a:rPr>
              <a:t>nói</a:t>
            </a:r>
            <a:r>
              <a:rPr lang="en-US" dirty="0">
                <a:solidFill>
                  <a:srgbClr val="002060"/>
                </a:solidFill>
                <a:latin typeface="Calibri (Body)"/>
                <a:cs typeface="Arial" pitchFamily="34" charset="0"/>
              </a:rPr>
              <a:t>, </a:t>
            </a:r>
            <a:r>
              <a:rPr lang="en-US" dirty="0" err="1">
                <a:solidFill>
                  <a:srgbClr val="002060"/>
                </a:solidFill>
                <a:latin typeface="Calibri (Body)"/>
                <a:cs typeface="Arial" pitchFamily="34" charset="0"/>
              </a:rPr>
              <a:t>cảm</a:t>
            </a:r>
            <a:r>
              <a:rPr lang="en-US" dirty="0">
                <a:solidFill>
                  <a:srgbClr val="002060"/>
                </a:solidFill>
                <a:latin typeface="Calibri (Body)"/>
                <a:cs typeface="Arial" pitchFamily="34" charset="0"/>
              </a:rPr>
              <a:t> </a:t>
            </a:r>
            <a:r>
              <a:rPr lang="en-US" dirty="0" err="1">
                <a:solidFill>
                  <a:srgbClr val="002060"/>
                </a:solidFill>
                <a:latin typeface="Calibri (Body)"/>
                <a:cs typeface="Arial" pitchFamily="34" charset="0"/>
              </a:rPr>
              <a:t>giác</a:t>
            </a:r>
            <a:r>
              <a:rPr lang="en-US" dirty="0">
                <a:solidFill>
                  <a:srgbClr val="002060"/>
                </a:solidFill>
                <a:latin typeface="Calibri (Body)"/>
                <a:cs typeface="Arial" pitchFamily="34" charset="0"/>
              </a:rPr>
              <a:t> </a:t>
            </a:r>
            <a:r>
              <a:rPr lang="en-US" dirty="0" err="1">
                <a:solidFill>
                  <a:srgbClr val="002060"/>
                </a:solidFill>
                <a:latin typeface="Calibri (Body)"/>
                <a:cs typeface="Arial" pitchFamily="34" charset="0"/>
              </a:rPr>
              <a:t>cổ</a:t>
            </a:r>
            <a:r>
              <a:rPr lang="en-US" dirty="0">
                <a:solidFill>
                  <a:srgbClr val="002060"/>
                </a:solidFill>
                <a:latin typeface="Calibri (Body)"/>
                <a:cs typeface="Arial" pitchFamily="34" charset="0"/>
              </a:rPr>
              <a:t> </a:t>
            </a:r>
            <a:r>
              <a:rPr lang="en-US" dirty="0" err="1">
                <a:solidFill>
                  <a:srgbClr val="002060"/>
                </a:solidFill>
                <a:latin typeface="Calibri (Body)"/>
                <a:cs typeface="Arial" pitchFamily="34" charset="0"/>
              </a:rPr>
              <a:t>họng</a:t>
            </a:r>
            <a:r>
              <a:rPr lang="en-US" dirty="0">
                <a:solidFill>
                  <a:srgbClr val="002060"/>
                </a:solidFill>
                <a:latin typeface="Calibri (Body)"/>
                <a:cs typeface="Arial" pitchFamily="34" charset="0"/>
              </a:rPr>
              <a:t> </a:t>
            </a:r>
            <a:r>
              <a:rPr lang="en-US" dirty="0" err="1">
                <a:solidFill>
                  <a:srgbClr val="002060"/>
                </a:solidFill>
                <a:latin typeface="Calibri (Body)"/>
                <a:cs typeface="Arial" pitchFamily="34" charset="0"/>
              </a:rPr>
              <a:t>nghẹt</a:t>
            </a:r>
            <a:r>
              <a:rPr lang="en-US" dirty="0">
                <a:solidFill>
                  <a:srgbClr val="002060"/>
                </a:solidFill>
                <a:latin typeface="Calibri (Body)"/>
                <a:cs typeface="Arial" pitchFamily="34" charset="0"/>
              </a:rPr>
              <a:t> </a:t>
            </a:r>
            <a:r>
              <a:rPr lang="en-US" dirty="0" err="1">
                <a:solidFill>
                  <a:srgbClr val="002060"/>
                </a:solidFill>
                <a:latin typeface="Calibri (Body)"/>
                <a:cs typeface="Arial" pitchFamily="34" charset="0"/>
              </a:rPr>
              <a:t>lại</a:t>
            </a:r>
            <a:r>
              <a:rPr lang="en-US" dirty="0">
                <a:solidFill>
                  <a:srgbClr val="002060"/>
                </a:solidFill>
                <a:latin typeface="Calibri (Body)"/>
                <a:cs typeface="Arial" pitchFamily="34" charset="0"/>
              </a:rPr>
              <a:t>, </a:t>
            </a:r>
            <a:r>
              <a:rPr lang="en-US" dirty="0" err="1">
                <a:solidFill>
                  <a:srgbClr val="002060"/>
                </a:solidFill>
                <a:latin typeface="Calibri (Body)"/>
                <a:cs typeface="Arial" pitchFamily="34" charset="0"/>
              </a:rPr>
              <a:t>khó</a:t>
            </a:r>
            <a:r>
              <a:rPr lang="en-US" dirty="0">
                <a:solidFill>
                  <a:srgbClr val="002060"/>
                </a:solidFill>
                <a:latin typeface="Calibri (Body)"/>
                <a:cs typeface="Arial" pitchFamily="34" charset="0"/>
              </a:rPr>
              <a:t> </a:t>
            </a:r>
            <a:r>
              <a:rPr lang="en-US" dirty="0" err="1">
                <a:solidFill>
                  <a:srgbClr val="002060"/>
                </a:solidFill>
                <a:latin typeface="Calibri (Body)"/>
                <a:cs typeface="Arial" pitchFamily="34" charset="0"/>
              </a:rPr>
              <a:t>thở</a:t>
            </a:r>
            <a:r>
              <a:rPr lang="en-US" dirty="0">
                <a:solidFill>
                  <a:srgbClr val="002060"/>
                </a:solidFill>
                <a:latin typeface="Calibri (Body)"/>
                <a:cs typeface="Arial" pitchFamily="34" charset="0"/>
              </a:rPr>
              <a:t>, </a:t>
            </a:r>
            <a:r>
              <a:rPr lang="en-US" dirty="0" err="1">
                <a:solidFill>
                  <a:srgbClr val="002060"/>
                </a:solidFill>
                <a:latin typeface="Calibri (Body)"/>
                <a:cs typeface="Arial" pitchFamily="34" charset="0"/>
              </a:rPr>
              <a:t>khò</a:t>
            </a:r>
            <a:r>
              <a:rPr lang="en-US" dirty="0">
                <a:solidFill>
                  <a:srgbClr val="002060"/>
                </a:solidFill>
                <a:latin typeface="Calibri (Body)"/>
                <a:cs typeface="Arial" pitchFamily="34" charset="0"/>
              </a:rPr>
              <a:t> </a:t>
            </a:r>
            <a:r>
              <a:rPr lang="en-US" dirty="0" err="1">
                <a:solidFill>
                  <a:srgbClr val="002060"/>
                </a:solidFill>
                <a:latin typeface="Calibri (Body)"/>
                <a:cs typeface="Arial" pitchFamily="34" charset="0"/>
              </a:rPr>
              <a:t>khè</a:t>
            </a:r>
            <a:r>
              <a:rPr lang="en-US" dirty="0">
                <a:solidFill>
                  <a:srgbClr val="002060"/>
                </a:solidFill>
                <a:latin typeface="Calibri (Body)"/>
                <a:cs typeface="Arial" pitchFamily="34" charset="0"/>
              </a:rPr>
              <a:t> </a:t>
            </a:r>
            <a:r>
              <a:rPr lang="en-US" dirty="0" err="1">
                <a:solidFill>
                  <a:srgbClr val="002060"/>
                </a:solidFill>
                <a:latin typeface="Calibri (Body)"/>
                <a:cs typeface="Arial" pitchFamily="34" charset="0"/>
              </a:rPr>
              <a:t>hoặc</a:t>
            </a:r>
            <a:r>
              <a:rPr lang="en-US" dirty="0">
                <a:solidFill>
                  <a:srgbClr val="002060"/>
                </a:solidFill>
                <a:latin typeface="Calibri (Body)"/>
                <a:cs typeface="Arial" pitchFamily="34" charset="0"/>
              </a:rPr>
              <a:t> </a:t>
            </a:r>
            <a:r>
              <a:rPr lang="en-US" dirty="0" smtClean="0">
                <a:solidFill>
                  <a:srgbClr val="002060"/>
                </a:solidFill>
                <a:latin typeface="Calibri (Body)"/>
                <a:cs typeface="Arial" pitchFamily="34" charset="0"/>
              </a:rPr>
              <a:t>ho.</a:t>
            </a:r>
          </a:p>
          <a:p>
            <a:pPr algn="just">
              <a:spcBef>
                <a:spcPts val="0"/>
              </a:spcBef>
            </a:pPr>
            <a:r>
              <a:rPr lang="en-US" dirty="0" err="1" smtClean="0">
                <a:solidFill>
                  <a:srgbClr val="002060"/>
                </a:solidFill>
                <a:latin typeface="Calibri (Body)"/>
                <a:cs typeface="Arial" pitchFamily="34" charset="0"/>
              </a:rPr>
              <a:t>Tiêu</a:t>
            </a:r>
            <a:r>
              <a:rPr lang="en-US" dirty="0" smtClean="0">
                <a:solidFill>
                  <a:srgbClr val="002060"/>
                </a:solidFill>
                <a:latin typeface="Calibri (Body)"/>
                <a:cs typeface="Arial" pitchFamily="34" charset="0"/>
              </a:rPr>
              <a:t> </a:t>
            </a:r>
            <a:r>
              <a:rPr lang="en-US" dirty="0" err="1">
                <a:solidFill>
                  <a:srgbClr val="002060"/>
                </a:solidFill>
                <a:latin typeface="Calibri (Body)"/>
                <a:cs typeface="Arial" pitchFamily="34" charset="0"/>
              </a:rPr>
              <a:t>hóa</a:t>
            </a:r>
            <a:r>
              <a:rPr lang="en-US" dirty="0">
                <a:solidFill>
                  <a:srgbClr val="002060"/>
                </a:solidFill>
                <a:latin typeface="Calibri (Body)"/>
                <a:cs typeface="Arial" pitchFamily="34" charset="0"/>
              </a:rPr>
              <a:t>: </a:t>
            </a:r>
            <a:r>
              <a:rPr lang="en-US" dirty="0" err="1">
                <a:solidFill>
                  <a:srgbClr val="002060"/>
                </a:solidFill>
                <a:latin typeface="Calibri (Body)"/>
                <a:cs typeface="Arial" pitchFamily="34" charset="0"/>
              </a:rPr>
              <a:t>buồn</a:t>
            </a:r>
            <a:r>
              <a:rPr lang="en-US" dirty="0">
                <a:solidFill>
                  <a:srgbClr val="002060"/>
                </a:solidFill>
                <a:latin typeface="Calibri (Body)"/>
                <a:cs typeface="Arial" pitchFamily="34" charset="0"/>
              </a:rPr>
              <a:t> </a:t>
            </a:r>
            <a:r>
              <a:rPr lang="en-US" dirty="0" err="1">
                <a:solidFill>
                  <a:srgbClr val="002060"/>
                </a:solidFill>
                <a:latin typeface="Calibri (Body)"/>
                <a:cs typeface="Arial" pitchFamily="34" charset="0"/>
              </a:rPr>
              <a:t>nôn</a:t>
            </a:r>
            <a:r>
              <a:rPr lang="en-US" dirty="0">
                <a:solidFill>
                  <a:srgbClr val="002060"/>
                </a:solidFill>
                <a:latin typeface="Calibri (Body)"/>
                <a:cs typeface="Arial" pitchFamily="34" charset="0"/>
              </a:rPr>
              <a:t>, </a:t>
            </a:r>
            <a:r>
              <a:rPr lang="en-US" dirty="0" err="1">
                <a:solidFill>
                  <a:srgbClr val="002060"/>
                </a:solidFill>
                <a:latin typeface="Calibri (Body)"/>
                <a:cs typeface="Arial" pitchFamily="34" charset="0"/>
              </a:rPr>
              <a:t>nôn</a:t>
            </a:r>
            <a:r>
              <a:rPr lang="en-US" dirty="0">
                <a:solidFill>
                  <a:srgbClr val="002060"/>
                </a:solidFill>
                <a:latin typeface="Calibri (Body)"/>
                <a:cs typeface="Arial" pitchFamily="34" charset="0"/>
              </a:rPr>
              <a:t>, </a:t>
            </a:r>
            <a:r>
              <a:rPr lang="en-US" dirty="0" err="1">
                <a:solidFill>
                  <a:srgbClr val="002060"/>
                </a:solidFill>
                <a:latin typeface="Calibri (Body)"/>
                <a:cs typeface="Arial" pitchFamily="34" charset="0"/>
              </a:rPr>
              <a:t>tiêu</a:t>
            </a:r>
            <a:r>
              <a:rPr lang="en-US" dirty="0">
                <a:solidFill>
                  <a:srgbClr val="002060"/>
                </a:solidFill>
                <a:latin typeface="Calibri (Body)"/>
                <a:cs typeface="Arial" pitchFamily="34" charset="0"/>
              </a:rPr>
              <a:t> </a:t>
            </a:r>
            <a:r>
              <a:rPr lang="en-US" dirty="0" err="1">
                <a:solidFill>
                  <a:srgbClr val="002060"/>
                </a:solidFill>
                <a:latin typeface="Calibri (Body)"/>
                <a:cs typeface="Arial" pitchFamily="34" charset="0"/>
              </a:rPr>
              <a:t>chảy</a:t>
            </a:r>
            <a:r>
              <a:rPr lang="en-US" dirty="0">
                <a:solidFill>
                  <a:srgbClr val="002060"/>
                </a:solidFill>
                <a:latin typeface="Calibri (Body)"/>
                <a:cs typeface="Arial" pitchFamily="34" charset="0"/>
              </a:rPr>
              <a:t>, </a:t>
            </a:r>
            <a:r>
              <a:rPr lang="en-US" dirty="0" err="1">
                <a:solidFill>
                  <a:srgbClr val="002060"/>
                </a:solidFill>
                <a:latin typeface="Calibri (Body)"/>
                <a:cs typeface="Arial" pitchFamily="34" charset="0"/>
              </a:rPr>
              <a:t>đau</a:t>
            </a:r>
            <a:r>
              <a:rPr lang="en-US" dirty="0">
                <a:solidFill>
                  <a:srgbClr val="002060"/>
                </a:solidFill>
                <a:latin typeface="Calibri (Body)"/>
                <a:cs typeface="Arial" pitchFamily="34" charset="0"/>
              </a:rPr>
              <a:t> </a:t>
            </a:r>
            <a:r>
              <a:rPr lang="en-US" dirty="0" err="1">
                <a:solidFill>
                  <a:srgbClr val="002060"/>
                </a:solidFill>
                <a:latin typeface="Calibri (Body)"/>
                <a:cs typeface="Arial" pitchFamily="34" charset="0"/>
              </a:rPr>
              <a:t>bụng</a:t>
            </a:r>
            <a:r>
              <a:rPr lang="en-US" dirty="0">
                <a:solidFill>
                  <a:srgbClr val="002060"/>
                </a:solidFill>
                <a:latin typeface="Calibri (Body)"/>
                <a:cs typeface="Arial" pitchFamily="34" charset="0"/>
              </a:rPr>
              <a:t> </a:t>
            </a:r>
            <a:r>
              <a:rPr lang="en-US" dirty="0" err="1">
                <a:solidFill>
                  <a:srgbClr val="002060"/>
                </a:solidFill>
                <a:latin typeface="Calibri (Body)"/>
                <a:cs typeface="Arial" pitchFamily="34" charset="0"/>
              </a:rPr>
              <a:t>quặn</a:t>
            </a:r>
            <a:r>
              <a:rPr lang="en-US" dirty="0">
                <a:solidFill>
                  <a:srgbClr val="002060"/>
                </a:solidFill>
                <a:latin typeface="Calibri (Body)"/>
                <a:cs typeface="Arial" pitchFamily="34" charset="0"/>
              </a:rPr>
              <a:t> </a:t>
            </a:r>
            <a:r>
              <a:rPr lang="en-US" dirty="0" err="1" smtClean="0">
                <a:solidFill>
                  <a:srgbClr val="002060"/>
                </a:solidFill>
                <a:latin typeface="Calibri (Body)"/>
                <a:cs typeface="Arial" pitchFamily="34" charset="0"/>
              </a:rPr>
              <a:t>thắt</a:t>
            </a:r>
            <a:r>
              <a:rPr lang="en-US" dirty="0" smtClean="0">
                <a:solidFill>
                  <a:srgbClr val="002060"/>
                </a:solidFill>
                <a:latin typeface="Calibri (Body)"/>
                <a:cs typeface="Arial" pitchFamily="34" charset="0"/>
              </a:rPr>
              <a:t>.</a:t>
            </a:r>
          </a:p>
          <a:p>
            <a:pPr algn="just">
              <a:spcBef>
                <a:spcPts val="0"/>
              </a:spcBef>
            </a:pPr>
            <a:r>
              <a:rPr lang="en-US" dirty="0" smtClean="0">
                <a:solidFill>
                  <a:srgbClr val="002060"/>
                </a:solidFill>
                <a:latin typeface="Calibri (Body)"/>
                <a:cs typeface="Arial" pitchFamily="34" charset="0"/>
              </a:rPr>
              <a:t>Tim </a:t>
            </a:r>
            <a:r>
              <a:rPr lang="en-US" dirty="0" err="1">
                <a:solidFill>
                  <a:srgbClr val="002060"/>
                </a:solidFill>
                <a:latin typeface="Calibri (Body)"/>
                <a:cs typeface="Arial" pitchFamily="34" charset="0"/>
              </a:rPr>
              <a:t>mạch</a:t>
            </a:r>
            <a:r>
              <a:rPr lang="en-US" dirty="0">
                <a:solidFill>
                  <a:srgbClr val="002060"/>
                </a:solidFill>
                <a:latin typeface="Calibri (Body)"/>
                <a:cs typeface="Arial" pitchFamily="34" charset="0"/>
              </a:rPr>
              <a:t>: </a:t>
            </a:r>
            <a:r>
              <a:rPr lang="en-US" dirty="0" err="1">
                <a:solidFill>
                  <a:srgbClr val="002060"/>
                </a:solidFill>
                <a:latin typeface="Calibri (Body)"/>
                <a:cs typeface="Arial" pitchFamily="34" charset="0"/>
              </a:rPr>
              <a:t>chóng</a:t>
            </a:r>
            <a:r>
              <a:rPr lang="en-US" dirty="0">
                <a:solidFill>
                  <a:srgbClr val="002060"/>
                </a:solidFill>
                <a:latin typeface="Calibri (Body)"/>
                <a:cs typeface="Arial" pitchFamily="34" charset="0"/>
              </a:rPr>
              <a:t> </a:t>
            </a:r>
            <a:r>
              <a:rPr lang="en-US" dirty="0" err="1">
                <a:solidFill>
                  <a:srgbClr val="002060"/>
                </a:solidFill>
                <a:latin typeface="Calibri (Body)"/>
                <a:cs typeface="Arial" pitchFamily="34" charset="0"/>
              </a:rPr>
              <a:t>mặt</a:t>
            </a:r>
            <a:r>
              <a:rPr lang="en-US" dirty="0">
                <a:solidFill>
                  <a:srgbClr val="002060"/>
                </a:solidFill>
                <a:latin typeface="Calibri (Body)"/>
                <a:cs typeface="Arial" pitchFamily="34" charset="0"/>
              </a:rPr>
              <a:t>, </a:t>
            </a:r>
            <a:r>
              <a:rPr lang="en-US" dirty="0" err="1">
                <a:solidFill>
                  <a:srgbClr val="002060"/>
                </a:solidFill>
                <a:latin typeface="Calibri (Body)"/>
                <a:cs typeface="Arial" pitchFamily="34" charset="0"/>
              </a:rPr>
              <a:t>ngất</a:t>
            </a:r>
            <a:r>
              <a:rPr lang="en-US" dirty="0">
                <a:solidFill>
                  <a:srgbClr val="002060"/>
                </a:solidFill>
                <a:latin typeface="Calibri (Body)"/>
                <a:cs typeface="Arial" pitchFamily="34" charset="0"/>
              </a:rPr>
              <a:t>, </a:t>
            </a:r>
            <a:r>
              <a:rPr lang="en-US" dirty="0" err="1">
                <a:solidFill>
                  <a:srgbClr val="002060"/>
                </a:solidFill>
                <a:latin typeface="Calibri (Body)"/>
                <a:cs typeface="Arial" pitchFamily="34" charset="0"/>
              </a:rPr>
              <a:t>nhịp</a:t>
            </a:r>
            <a:r>
              <a:rPr lang="en-US" dirty="0">
                <a:solidFill>
                  <a:srgbClr val="002060"/>
                </a:solidFill>
                <a:latin typeface="Calibri (Body)"/>
                <a:cs typeface="Arial" pitchFamily="34" charset="0"/>
              </a:rPr>
              <a:t> </a:t>
            </a:r>
            <a:r>
              <a:rPr lang="en-US" dirty="0" err="1">
                <a:solidFill>
                  <a:srgbClr val="002060"/>
                </a:solidFill>
                <a:latin typeface="Calibri (Body)"/>
                <a:cs typeface="Arial" pitchFamily="34" charset="0"/>
              </a:rPr>
              <a:t>tim</a:t>
            </a:r>
            <a:r>
              <a:rPr lang="en-US" dirty="0">
                <a:solidFill>
                  <a:srgbClr val="002060"/>
                </a:solidFill>
                <a:latin typeface="Calibri (Body)"/>
                <a:cs typeface="Arial" pitchFamily="34" charset="0"/>
              </a:rPr>
              <a:t> </a:t>
            </a:r>
            <a:r>
              <a:rPr lang="en-US" dirty="0" err="1">
                <a:solidFill>
                  <a:srgbClr val="002060"/>
                </a:solidFill>
                <a:latin typeface="Calibri (Body)"/>
                <a:cs typeface="Arial" pitchFamily="34" charset="0"/>
              </a:rPr>
              <a:t>nhanh</a:t>
            </a:r>
            <a:r>
              <a:rPr lang="en-US" dirty="0">
                <a:solidFill>
                  <a:srgbClr val="002060"/>
                </a:solidFill>
                <a:latin typeface="Calibri (Body)"/>
                <a:cs typeface="Arial" pitchFamily="34" charset="0"/>
              </a:rPr>
              <a:t>, </a:t>
            </a:r>
            <a:r>
              <a:rPr lang="en-US" dirty="0" err="1">
                <a:solidFill>
                  <a:srgbClr val="002060"/>
                </a:solidFill>
                <a:latin typeface="Calibri (Body)"/>
                <a:cs typeface="Arial" pitchFamily="34" charset="0"/>
              </a:rPr>
              <a:t>hạ</a:t>
            </a:r>
            <a:r>
              <a:rPr lang="en-US" dirty="0">
                <a:solidFill>
                  <a:srgbClr val="002060"/>
                </a:solidFill>
                <a:latin typeface="Calibri (Body)"/>
                <a:cs typeface="Arial" pitchFamily="34" charset="0"/>
              </a:rPr>
              <a:t> </a:t>
            </a:r>
            <a:r>
              <a:rPr lang="en-US" dirty="0" err="1">
                <a:solidFill>
                  <a:srgbClr val="002060"/>
                </a:solidFill>
                <a:latin typeface="Calibri (Body)"/>
                <a:cs typeface="Arial" pitchFamily="34" charset="0"/>
              </a:rPr>
              <a:t>huyết</a:t>
            </a:r>
            <a:r>
              <a:rPr lang="en-US" dirty="0">
                <a:solidFill>
                  <a:srgbClr val="002060"/>
                </a:solidFill>
                <a:latin typeface="Calibri (Body)"/>
                <a:cs typeface="Arial" pitchFamily="34" charset="0"/>
              </a:rPr>
              <a:t> </a:t>
            </a:r>
            <a:r>
              <a:rPr lang="en-US" dirty="0" err="1">
                <a:solidFill>
                  <a:srgbClr val="002060"/>
                </a:solidFill>
                <a:latin typeface="Calibri (Body)"/>
                <a:cs typeface="Arial" pitchFamily="34" charset="0"/>
              </a:rPr>
              <a:t>áp</a:t>
            </a:r>
            <a:endParaRPr lang="en-US" dirty="0">
              <a:solidFill>
                <a:srgbClr val="002060"/>
              </a:solidFill>
              <a:latin typeface="Calibri (Body)"/>
              <a:cs typeface="Arial" pitchFamily="34" charset="0"/>
            </a:endParaRPr>
          </a:p>
          <a:p>
            <a:pPr marL="0" indent="0" algn="just">
              <a:buNone/>
            </a:pPr>
            <a:endParaRPr lang="en-US" dirty="0"/>
          </a:p>
        </p:txBody>
      </p:sp>
    </p:spTree>
    <p:extLst>
      <p:ext uri="{BB962C8B-B14F-4D97-AF65-F5344CB8AC3E}">
        <p14:creationId xmlns:p14="http://schemas.microsoft.com/office/powerpoint/2010/main" val="3092273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Phân</a:t>
            </a:r>
            <a:r>
              <a:rPr lang="en-US" dirty="0" smtClean="0"/>
              <a:t> </a:t>
            </a:r>
            <a:r>
              <a:rPr lang="en-US" dirty="0" err="1" smtClean="0"/>
              <a:t>độ</a:t>
            </a:r>
            <a:r>
              <a:rPr lang="en-US" dirty="0" smtClean="0"/>
              <a:t> </a:t>
            </a:r>
            <a:r>
              <a:rPr lang="en-US" dirty="0" err="1" smtClean="0"/>
              <a:t>phản</a:t>
            </a:r>
            <a:r>
              <a:rPr lang="en-US" dirty="0" smtClean="0"/>
              <a:t> </a:t>
            </a:r>
            <a:r>
              <a:rPr lang="en-US" dirty="0" err="1" smtClean="0"/>
              <a:t>vệ</a:t>
            </a:r>
            <a:endParaRPr lang="en-US" dirty="0"/>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694062449"/>
              </p:ext>
            </p:extLst>
          </p:nvPr>
        </p:nvGraphicFramePr>
        <p:xfrm>
          <a:off x="472480" y="1417638"/>
          <a:ext cx="11247040" cy="5242560"/>
        </p:xfrm>
        <a:graphic>
          <a:graphicData uri="http://schemas.openxmlformats.org/drawingml/2006/table">
            <a:tbl>
              <a:tblPr firstRow="1" bandRow="1">
                <a:tableStyleId>{5C22544A-7EE6-4342-B048-85BDC9FD1C3A}</a:tableStyleId>
              </a:tblPr>
              <a:tblGrid>
                <a:gridCol w="2595470"/>
                <a:gridCol w="3028050"/>
                <a:gridCol w="2811760"/>
                <a:gridCol w="2811760"/>
              </a:tblGrid>
              <a:tr h="306184">
                <a:tc>
                  <a:txBody>
                    <a:bodyPr/>
                    <a:lstStyle/>
                    <a:p>
                      <a:pPr>
                        <a:spcBef>
                          <a:spcPts val="600"/>
                        </a:spcBef>
                        <a:spcAft>
                          <a:spcPts val="600"/>
                        </a:spcAft>
                      </a:pPr>
                      <a:r>
                        <a:rPr lang="en-US" sz="2200" dirty="0" err="1" smtClean="0">
                          <a:solidFill>
                            <a:schemeClr val="accent1">
                              <a:lumMod val="50000"/>
                            </a:schemeClr>
                          </a:solidFill>
                          <a:latin typeface="+mn-lt"/>
                          <a:cs typeface="Arial" pitchFamily="34" charset="0"/>
                        </a:rPr>
                        <a:t>Độ</a:t>
                      </a:r>
                      <a:r>
                        <a:rPr lang="en-US" sz="2200" dirty="0" smtClean="0">
                          <a:solidFill>
                            <a:schemeClr val="accent1">
                              <a:lumMod val="50000"/>
                            </a:schemeClr>
                          </a:solidFill>
                          <a:latin typeface="+mn-lt"/>
                          <a:cs typeface="Arial" pitchFamily="34" charset="0"/>
                        </a:rPr>
                        <a:t> I</a:t>
                      </a:r>
                      <a:endParaRPr lang="en-US" sz="2200" dirty="0">
                        <a:solidFill>
                          <a:schemeClr val="accent1">
                            <a:lumMod val="50000"/>
                          </a:schemeClr>
                        </a:solidFill>
                        <a:latin typeface="+mn-lt"/>
                        <a:cs typeface="Arial" pitchFamily="34" charset="0"/>
                      </a:endParaRPr>
                    </a:p>
                  </a:txBody>
                  <a:tcPr/>
                </a:tc>
                <a:tc>
                  <a:txBody>
                    <a:bodyPr/>
                    <a:lstStyle/>
                    <a:p>
                      <a:pPr>
                        <a:spcBef>
                          <a:spcPts val="600"/>
                        </a:spcBef>
                        <a:spcAft>
                          <a:spcPts val="600"/>
                        </a:spcAft>
                      </a:pPr>
                      <a:r>
                        <a:rPr lang="en-US" sz="2200" dirty="0" err="1" smtClean="0">
                          <a:solidFill>
                            <a:schemeClr val="accent1">
                              <a:lumMod val="50000"/>
                            </a:schemeClr>
                          </a:solidFill>
                          <a:latin typeface="+mn-lt"/>
                          <a:cs typeface="Arial" pitchFamily="34" charset="0"/>
                        </a:rPr>
                        <a:t>Độ</a:t>
                      </a:r>
                      <a:r>
                        <a:rPr lang="en-US" sz="2200" dirty="0" smtClean="0">
                          <a:solidFill>
                            <a:schemeClr val="accent1">
                              <a:lumMod val="50000"/>
                            </a:schemeClr>
                          </a:solidFill>
                          <a:latin typeface="+mn-lt"/>
                          <a:cs typeface="Arial" pitchFamily="34" charset="0"/>
                        </a:rPr>
                        <a:t> II</a:t>
                      </a:r>
                      <a:endParaRPr lang="en-US" sz="2200" dirty="0">
                        <a:solidFill>
                          <a:schemeClr val="accent1">
                            <a:lumMod val="50000"/>
                          </a:schemeClr>
                        </a:solidFill>
                        <a:latin typeface="+mn-lt"/>
                        <a:cs typeface="Arial" pitchFamily="34" charset="0"/>
                      </a:endParaRPr>
                    </a:p>
                  </a:txBody>
                  <a:tcPr/>
                </a:tc>
                <a:tc>
                  <a:txBody>
                    <a:bodyPr/>
                    <a:lstStyle/>
                    <a:p>
                      <a:pPr>
                        <a:spcBef>
                          <a:spcPts val="600"/>
                        </a:spcBef>
                        <a:spcAft>
                          <a:spcPts val="600"/>
                        </a:spcAft>
                      </a:pPr>
                      <a:r>
                        <a:rPr lang="en-US" sz="2200" dirty="0" err="1" smtClean="0">
                          <a:solidFill>
                            <a:schemeClr val="accent1">
                              <a:lumMod val="50000"/>
                            </a:schemeClr>
                          </a:solidFill>
                          <a:latin typeface="+mn-lt"/>
                          <a:cs typeface="Arial" pitchFamily="34" charset="0"/>
                        </a:rPr>
                        <a:t>Độ</a:t>
                      </a:r>
                      <a:r>
                        <a:rPr lang="en-US" sz="2200" dirty="0" smtClean="0">
                          <a:solidFill>
                            <a:schemeClr val="accent1">
                              <a:lumMod val="50000"/>
                            </a:schemeClr>
                          </a:solidFill>
                          <a:latin typeface="+mn-lt"/>
                          <a:cs typeface="Arial" pitchFamily="34" charset="0"/>
                        </a:rPr>
                        <a:t> III</a:t>
                      </a:r>
                      <a:endParaRPr lang="en-US" sz="2200" dirty="0">
                        <a:solidFill>
                          <a:schemeClr val="accent1">
                            <a:lumMod val="50000"/>
                          </a:schemeClr>
                        </a:solidFill>
                        <a:latin typeface="+mn-lt"/>
                        <a:cs typeface="Arial" pitchFamily="34" charset="0"/>
                      </a:endParaRPr>
                    </a:p>
                  </a:txBody>
                  <a:tcPr/>
                </a:tc>
                <a:tc>
                  <a:txBody>
                    <a:bodyPr/>
                    <a:lstStyle/>
                    <a:p>
                      <a:pPr>
                        <a:spcBef>
                          <a:spcPts val="600"/>
                        </a:spcBef>
                        <a:spcAft>
                          <a:spcPts val="600"/>
                        </a:spcAft>
                      </a:pPr>
                      <a:r>
                        <a:rPr lang="en-US" sz="2200" dirty="0" err="1" smtClean="0">
                          <a:solidFill>
                            <a:schemeClr val="accent1">
                              <a:lumMod val="50000"/>
                            </a:schemeClr>
                          </a:solidFill>
                          <a:latin typeface="+mn-lt"/>
                          <a:cs typeface="Arial" pitchFamily="34" charset="0"/>
                        </a:rPr>
                        <a:t>Độ</a:t>
                      </a:r>
                      <a:r>
                        <a:rPr lang="en-US" sz="2200" dirty="0" smtClean="0">
                          <a:solidFill>
                            <a:schemeClr val="accent1">
                              <a:lumMod val="50000"/>
                            </a:schemeClr>
                          </a:solidFill>
                          <a:latin typeface="+mn-lt"/>
                          <a:cs typeface="Arial" pitchFamily="34" charset="0"/>
                        </a:rPr>
                        <a:t> IV</a:t>
                      </a:r>
                      <a:endParaRPr lang="en-US" sz="2200" dirty="0">
                        <a:solidFill>
                          <a:schemeClr val="accent1">
                            <a:lumMod val="50000"/>
                          </a:schemeClr>
                        </a:solidFill>
                        <a:latin typeface="+mn-lt"/>
                        <a:cs typeface="Arial" pitchFamily="34" charset="0"/>
                      </a:endParaRPr>
                    </a:p>
                  </a:txBody>
                  <a:tcPr/>
                </a:tc>
              </a:tr>
              <a:tr h="370840">
                <a:tc>
                  <a:txBody>
                    <a:bodyPr/>
                    <a:lstStyle/>
                    <a:p>
                      <a:pPr>
                        <a:spcBef>
                          <a:spcPts val="600"/>
                        </a:spcBef>
                        <a:spcAft>
                          <a:spcPts val="600"/>
                        </a:spcAft>
                      </a:pPr>
                      <a:r>
                        <a:rPr lang="en-US" sz="2200" dirty="0" err="1" smtClean="0">
                          <a:solidFill>
                            <a:schemeClr val="accent1">
                              <a:lumMod val="50000"/>
                            </a:schemeClr>
                          </a:solidFill>
                          <a:latin typeface="+mn-lt"/>
                          <a:cs typeface="Arial" pitchFamily="34" charset="0"/>
                        </a:rPr>
                        <a:t>Chỉ</a:t>
                      </a:r>
                      <a:r>
                        <a:rPr lang="en-US" sz="2200" dirty="0" smtClean="0">
                          <a:solidFill>
                            <a:schemeClr val="accent1">
                              <a:lumMod val="50000"/>
                            </a:schemeClr>
                          </a:solidFill>
                          <a:latin typeface="+mn-lt"/>
                          <a:cs typeface="Arial" pitchFamily="34" charset="0"/>
                        </a:rPr>
                        <a:t> </a:t>
                      </a:r>
                      <a:r>
                        <a:rPr lang="en-US" sz="2200" dirty="0" err="1" smtClean="0">
                          <a:solidFill>
                            <a:schemeClr val="accent1">
                              <a:lumMod val="50000"/>
                            </a:schemeClr>
                          </a:solidFill>
                          <a:latin typeface="+mn-lt"/>
                          <a:cs typeface="Arial" pitchFamily="34" charset="0"/>
                        </a:rPr>
                        <a:t>có</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biểu</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hiện</a:t>
                      </a:r>
                      <a:r>
                        <a:rPr lang="en-US" sz="2200" baseline="0" dirty="0" smtClean="0">
                          <a:solidFill>
                            <a:schemeClr val="accent1">
                              <a:lumMod val="50000"/>
                            </a:schemeClr>
                          </a:solidFill>
                          <a:latin typeface="+mn-lt"/>
                          <a:cs typeface="Arial" pitchFamily="34" charset="0"/>
                        </a:rPr>
                        <a:t> da, </a:t>
                      </a:r>
                      <a:r>
                        <a:rPr lang="en-US" sz="2200" baseline="0" dirty="0" err="1" smtClean="0">
                          <a:solidFill>
                            <a:schemeClr val="accent1">
                              <a:lumMod val="50000"/>
                            </a:schemeClr>
                          </a:solidFill>
                          <a:latin typeface="+mn-lt"/>
                          <a:cs typeface="Arial" pitchFamily="34" charset="0"/>
                        </a:rPr>
                        <a:t>niêm</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mạc</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mẩn</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ngứa</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mề</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đay</a:t>
                      </a:r>
                      <a:r>
                        <a:rPr lang="en-US" sz="2200" baseline="0" dirty="0" smtClean="0">
                          <a:solidFill>
                            <a:schemeClr val="accent1">
                              <a:lumMod val="50000"/>
                            </a:schemeClr>
                          </a:solidFill>
                          <a:latin typeface="+mn-lt"/>
                          <a:cs typeface="Arial" pitchFamily="34" charset="0"/>
                        </a:rPr>
                        <a:t>…</a:t>
                      </a:r>
                      <a:endParaRPr lang="en-US" sz="2200" dirty="0">
                        <a:solidFill>
                          <a:schemeClr val="accent1">
                            <a:lumMod val="50000"/>
                          </a:schemeClr>
                        </a:solidFill>
                        <a:latin typeface="+mn-lt"/>
                        <a:cs typeface="Arial" pitchFamily="34" charset="0"/>
                      </a:endParaRPr>
                    </a:p>
                  </a:txBody>
                  <a:tcPr/>
                </a:tc>
                <a:tc>
                  <a:txBody>
                    <a:bodyPr/>
                    <a:lstStyle/>
                    <a:p>
                      <a:pPr>
                        <a:spcBef>
                          <a:spcPts val="600"/>
                        </a:spcBef>
                        <a:spcAft>
                          <a:spcPts val="600"/>
                        </a:spcAft>
                      </a:pPr>
                      <a:r>
                        <a:rPr lang="en-US" sz="2200" dirty="0" err="1" smtClean="0">
                          <a:solidFill>
                            <a:schemeClr val="accent1">
                              <a:lumMod val="50000"/>
                            </a:schemeClr>
                          </a:solidFill>
                          <a:latin typeface="+mn-lt"/>
                          <a:cs typeface="Arial" pitchFamily="34" charset="0"/>
                        </a:rPr>
                        <a:t>Biểu</a:t>
                      </a:r>
                      <a:r>
                        <a:rPr lang="en-US" sz="2200" dirty="0" smtClean="0">
                          <a:solidFill>
                            <a:schemeClr val="accent1">
                              <a:lumMod val="50000"/>
                            </a:schemeClr>
                          </a:solidFill>
                          <a:latin typeface="+mn-lt"/>
                          <a:cs typeface="Arial" pitchFamily="34" charset="0"/>
                        </a:rPr>
                        <a:t> </a:t>
                      </a:r>
                      <a:r>
                        <a:rPr lang="en-US" sz="2200" dirty="0" err="1" smtClean="0">
                          <a:solidFill>
                            <a:schemeClr val="accent1">
                              <a:lumMod val="50000"/>
                            </a:schemeClr>
                          </a:solidFill>
                          <a:latin typeface="+mn-lt"/>
                          <a:cs typeface="Arial" pitchFamily="34" charset="0"/>
                        </a:rPr>
                        <a:t>hiện</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từ</a:t>
                      </a:r>
                      <a:r>
                        <a:rPr lang="en-US" sz="2200" baseline="0" dirty="0" smtClean="0">
                          <a:solidFill>
                            <a:schemeClr val="accent1">
                              <a:lumMod val="50000"/>
                            </a:schemeClr>
                          </a:solidFill>
                          <a:latin typeface="+mn-lt"/>
                          <a:cs typeface="Arial" pitchFamily="34" charset="0"/>
                        </a:rPr>
                        <a:t> 2 </a:t>
                      </a:r>
                      <a:r>
                        <a:rPr lang="en-US" sz="2200" baseline="0" dirty="0" err="1" smtClean="0">
                          <a:solidFill>
                            <a:schemeClr val="accent1">
                              <a:lumMod val="50000"/>
                            </a:schemeClr>
                          </a:solidFill>
                          <a:latin typeface="+mn-lt"/>
                          <a:cs typeface="Arial" pitchFamily="34" charset="0"/>
                        </a:rPr>
                        <a:t>cơ</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quan</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trở</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lên</a:t>
                      </a:r>
                      <a:r>
                        <a:rPr lang="en-US" sz="2200" baseline="0" dirty="0" smtClean="0">
                          <a:solidFill>
                            <a:schemeClr val="accent1">
                              <a:lumMod val="50000"/>
                            </a:schemeClr>
                          </a:solidFill>
                          <a:latin typeface="+mn-lt"/>
                          <a:cs typeface="Arial" pitchFamily="34" charset="0"/>
                        </a:rPr>
                        <a:t>:</a:t>
                      </a:r>
                    </a:p>
                    <a:p>
                      <a:pPr marL="285750" indent="-285750">
                        <a:spcBef>
                          <a:spcPts val="600"/>
                        </a:spcBef>
                        <a:spcAft>
                          <a:spcPts val="600"/>
                        </a:spcAft>
                        <a:buFontTx/>
                        <a:buChar char="-"/>
                      </a:pPr>
                      <a:r>
                        <a:rPr lang="en-US" sz="2200" baseline="0" dirty="0" smtClean="0">
                          <a:solidFill>
                            <a:schemeClr val="accent1">
                              <a:lumMod val="50000"/>
                            </a:schemeClr>
                          </a:solidFill>
                          <a:latin typeface="+mn-lt"/>
                          <a:cs typeface="Arial" pitchFamily="34" charset="0"/>
                        </a:rPr>
                        <a:t>Da, </a:t>
                      </a:r>
                      <a:r>
                        <a:rPr lang="en-US" sz="2200" baseline="0" dirty="0" err="1" smtClean="0">
                          <a:solidFill>
                            <a:schemeClr val="accent1">
                              <a:lumMod val="50000"/>
                            </a:schemeClr>
                          </a:solidFill>
                          <a:latin typeface="+mn-lt"/>
                          <a:cs typeface="Arial" pitchFamily="34" charset="0"/>
                        </a:rPr>
                        <a:t>niêm</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mạc</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mẩn</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ngứa</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mề</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đay</a:t>
                      </a:r>
                      <a:endParaRPr lang="en-US" sz="2200" baseline="0" dirty="0" smtClean="0">
                        <a:solidFill>
                          <a:schemeClr val="accent1">
                            <a:lumMod val="50000"/>
                          </a:schemeClr>
                        </a:solidFill>
                        <a:latin typeface="+mn-lt"/>
                        <a:cs typeface="Arial" pitchFamily="34" charset="0"/>
                      </a:endParaRPr>
                    </a:p>
                    <a:p>
                      <a:pPr marL="285750" indent="-285750">
                        <a:spcBef>
                          <a:spcPts val="600"/>
                        </a:spcBef>
                        <a:spcAft>
                          <a:spcPts val="600"/>
                        </a:spcAft>
                        <a:buFontTx/>
                        <a:buChar char="-"/>
                      </a:pPr>
                      <a:r>
                        <a:rPr lang="en-US" sz="2200" baseline="0" dirty="0" err="1" smtClean="0">
                          <a:solidFill>
                            <a:schemeClr val="accent1">
                              <a:lumMod val="50000"/>
                            </a:schemeClr>
                          </a:solidFill>
                          <a:latin typeface="+mn-lt"/>
                          <a:cs typeface="Arial" pitchFamily="34" charset="0"/>
                        </a:rPr>
                        <a:t>Tuần</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hoàn</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mạch</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nhanh</a:t>
                      </a:r>
                      <a:r>
                        <a:rPr lang="en-US" sz="2200" baseline="0" dirty="0" smtClean="0">
                          <a:solidFill>
                            <a:schemeClr val="accent1">
                              <a:lumMod val="50000"/>
                            </a:schemeClr>
                          </a:solidFill>
                          <a:latin typeface="+mn-lt"/>
                          <a:cs typeface="Arial" pitchFamily="34" charset="0"/>
                        </a:rPr>
                        <a:t>, HA </a:t>
                      </a:r>
                      <a:r>
                        <a:rPr lang="en-US" sz="2200" baseline="0" dirty="0" err="1" smtClean="0">
                          <a:solidFill>
                            <a:schemeClr val="accent1">
                              <a:lumMod val="50000"/>
                            </a:schemeClr>
                          </a:solidFill>
                          <a:latin typeface="+mn-lt"/>
                          <a:cs typeface="Arial" pitchFamily="34" charset="0"/>
                        </a:rPr>
                        <a:t>chưa</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tụt</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hoặc</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hơi</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tăng</a:t>
                      </a:r>
                      <a:endParaRPr lang="en-US" sz="2200" baseline="0" dirty="0" smtClean="0">
                        <a:solidFill>
                          <a:schemeClr val="accent1">
                            <a:lumMod val="50000"/>
                          </a:schemeClr>
                        </a:solidFill>
                        <a:latin typeface="+mn-lt"/>
                        <a:cs typeface="Arial" pitchFamily="34" charset="0"/>
                      </a:endParaRPr>
                    </a:p>
                    <a:p>
                      <a:pPr marL="285750" indent="-285750">
                        <a:spcBef>
                          <a:spcPts val="600"/>
                        </a:spcBef>
                        <a:spcAft>
                          <a:spcPts val="600"/>
                        </a:spcAft>
                        <a:buFontTx/>
                        <a:buChar char="-"/>
                      </a:pPr>
                      <a:r>
                        <a:rPr lang="en-US" sz="2200" baseline="0" dirty="0" err="1" smtClean="0">
                          <a:solidFill>
                            <a:schemeClr val="accent1">
                              <a:lumMod val="50000"/>
                            </a:schemeClr>
                          </a:solidFill>
                          <a:latin typeface="+mn-lt"/>
                          <a:cs typeface="Arial" pitchFamily="34" charset="0"/>
                        </a:rPr>
                        <a:t>Hô</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hấp</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khó</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thở</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tức</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ngực</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khàn</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tiếng</a:t>
                      </a:r>
                      <a:endParaRPr lang="en-US" sz="2200" baseline="0" dirty="0" smtClean="0">
                        <a:solidFill>
                          <a:schemeClr val="accent1">
                            <a:lumMod val="50000"/>
                          </a:schemeClr>
                        </a:solidFill>
                        <a:latin typeface="+mn-lt"/>
                        <a:cs typeface="Arial" pitchFamily="34" charset="0"/>
                      </a:endParaRPr>
                    </a:p>
                    <a:p>
                      <a:pPr marL="285750" indent="-285750">
                        <a:spcBef>
                          <a:spcPts val="600"/>
                        </a:spcBef>
                        <a:spcAft>
                          <a:spcPts val="600"/>
                        </a:spcAft>
                        <a:buFontTx/>
                        <a:buChar char="-"/>
                      </a:pPr>
                      <a:r>
                        <a:rPr lang="en-US" sz="2200" baseline="0" dirty="0" err="1" smtClean="0">
                          <a:solidFill>
                            <a:schemeClr val="accent1">
                              <a:lumMod val="50000"/>
                            </a:schemeClr>
                          </a:solidFill>
                          <a:latin typeface="+mn-lt"/>
                          <a:cs typeface="Arial" pitchFamily="34" charset="0"/>
                        </a:rPr>
                        <a:t>Tiêu</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hóa</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đau</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bụng</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nôn</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ỉa</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chảy</a:t>
                      </a:r>
                      <a:endParaRPr lang="en-US" sz="2200" dirty="0">
                        <a:solidFill>
                          <a:schemeClr val="accent1">
                            <a:lumMod val="50000"/>
                          </a:schemeClr>
                        </a:solidFill>
                        <a:latin typeface="+mn-lt"/>
                        <a:cs typeface="Arial" pitchFamily="34" charset="0"/>
                      </a:endParaRPr>
                    </a:p>
                  </a:txBody>
                  <a:tcPr/>
                </a:tc>
                <a:tc>
                  <a:txBody>
                    <a:bodyPr/>
                    <a:lstStyle/>
                    <a:p>
                      <a:pPr>
                        <a:spcBef>
                          <a:spcPts val="600"/>
                        </a:spcBef>
                        <a:spcAft>
                          <a:spcPts val="600"/>
                        </a:spcAft>
                      </a:pPr>
                      <a:r>
                        <a:rPr lang="en-US" sz="2200" dirty="0" err="1" smtClean="0">
                          <a:solidFill>
                            <a:schemeClr val="accent1">
                              <a:lumMod val="50000"/>
                            </a:schemeClr>
                          </a:solidFill>
                          <a:latin typeface="+mn-lt"/>
                          <a:cs typeface="Arial" pitchFamily="34" charset="0"/>
                        </a:rPr>
                        <a:t>Biểu</a:t>
                      </a:r>
                      <a:r>
                        <a:rPr lang="en-US" sz="2200" dirty="0" smtClean="0">
                          <a:solidFill>
                            <a:schemeClr val="accent1">
                              <a:lumMod val="50000"/>
                            </a:schemeClr>
                          </a:solidFill>
                          <a:latin typeface="+mn-lt"/>
                          <a:cs typeface="Arial" pitchFamily="34" charset="0"/>
                        </a:rPr>
                        <a:t> </a:t>
                      </a:r>
                      <a:r>
                        <a:rPr lang="en-US" sz="2200" dirty="0" err="1" smtClean="0">
                          <a:solidFill>
                            <a:schemeClr val="accent1">
                              <a:lumMod val="50000"/>
                            </a:schemeClr>
                          </a:solidFill>
                          <a:latin typeface="+mn-lt"/>
                          <a:cs typeface="Arial" pitchFamily="34" charset="0"/>
                        </a:rPr>
                        <a:t>hiện</a:t>
                      </a:r>
                      <a:r>
                        <a:rPr lang="en-US" sz="2200" baseline="0" dirty="0" smtClean="0">
                          <a:solidFill>
                            <a:schemeClr val="accent1">
                              <a:lumMod val="50000"/>
                            </a:schemeClr>
                          </a:solidFill>
                          <a:latin typeface="+mn-lt"/>
                          <a:cs typeface="Arial" pitchFamily="34" charset="0"/>
                        </a:rPr>
                        <a:t> ở 2 </a:t>
                      </a:r>
                      <a:r>
                        <a:rPr lang="en-US" sz="2200" baseline="0" dirty="0" err="1" smtClean="0">
                          <a:solidFill>
                            <a:schemeClr val="accent1">
                              <a:lumMod val="50000"/>
                            </a:schemeClr>
                          </a:solidFill>
                          <a:latin typeface="+mn-lt"/>
                          <a:cs typeface="Arial" pitchFamily="34" charset="0"/>
                        </a:rPr>
                        <a:t>cơ</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quan</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trở</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lên</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với</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mức</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độ</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nặng</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hơn</a:t>
                      </a:r>
                      <a:r>
                        <a:rPr lang="en-US" sz="2200" baseline="0" dirty="0" smtClean="0">
                          <a:solidFill>
                            <a:schemeClr val="accent1">
                              <a:lumMod val="50000"/>
                            </a:schemeClr>
                          </a:solidFill>
                          <a:latin typeface="+mn-lt"/>
                          <a:cs typeface="Arial" pitchFamily="34" charset="0"/>
                        </a:rPr>
                        <a:t>:</a:t>
                      </a:r>
                    </a:p>
                    <a:p>
                      <a:pPr marL="285750" indent="-285750">
                        <a:spcBef>
                          <a:spcPts val="600"/>
                        </a:spcBef>
                        <a:spcAft>
                          <a:spcPts val="600"/>
                        </a:spcAft>
                        <a:buFontTx/>
                        <a:buChar char="-"/>
                      </a:pPr>
                      <a:r>
                        <a:rPr lang="en-US" sz="2200" baseline="0" dirty="0" err="1" smtClean="0">
                          <a:solidFill>
                            <a:schemeClr val="accent1">
                              <a:lumMod val="50000"/>
                            </a:schemeClr>
                          </a:solidFill>
                          <a:latin typeface="+mn-lt"/>
                          <a:cs typeface="Arial" pitchFamily="34" charset="0"/>
                        </a:rPr>
                        <a:t>Tuần</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hoàn</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tình</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trạng</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sốc</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tụt</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huyết</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áp</a:t>
                      </a:r>
                      <a:endParaRPr lang="en-US" sz="2200" baseline="0" dirty="0" smtClean="0">
                        <a:solidFill>
                          <a:schemeClr val="accent1">
                            <a:lumMod val="50000"/>
                          </a:schemeClr>
                        </a:solidFill>
                        <a:latin typeface="+mn-lt"/>
                        <a:cs typeface="Arial" pitchFamily="34" charset="0"/>
                      </a:endParaRPr>
                    </a:p>
                    <a:p>
                      <a:pPr marL="285750" indent="-285750">
                        <a:spcBef>
                          <a:spcPts val="600"/>
                        </a:spcBef>
                        <a:spcAft>
                          <a:spcPts val="600"/>
                        </a:spcAft>
                        <a:buFontTx/>
                        <a:buChar char="-"/>
                      </a:pPr>
                      <a:r>
                        <a:rPr lang="en-US" sz="2200" baseline="0" dirty="0" err="1" smtClean="0">
                          <a:solidFill>
                            <a:schemeClr val="accent1">
                              <a:lumMod val="50000"/>
                            </a:schemeClr>
                          </a:solidFill>
                          <a:latin typeface="+mn-lt"/>
                          <a:cs typeface="Arial" pitchFamily="34" charset="0"/>
                        </a:rPr>
                        <a:t>Hô</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hấp</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thở</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rít</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rales</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rít</a:t>
                      </a:r>
                      <a:endParaRPr lang="en-US" sz="2200" baseline="0" dirty="0" smtClean="0">
                        <a:solidFill>
                          <a:schemeClr val="accent1">
                            <a:lumMod val="50000"/>
                          </a:schemeClr>
                        </a:solidFill>
                        <a:latin typeface="+mn-lt"/>
                        <a:cs typeface="Arial" pitchFamily="34" charset="0"/>
                      </a:endParaRPr>
                    </a:p>
                    <a:p>
                      <a:pPr marL="285750" indent="-285750">
                        <a:spcBef>
                          <a:spcPts val="600"/>
                        </a:spcBef>
                        <a:spcAft>
                          <a:spcPts val="600"/>
                        </a:spcAft>
                        <a:buFontTx/>
                        <a:buChar char="-"/>
                      </a:pPr>
                      <a:r>
                        <a:rPr lang="en-US" sz="2200" baseline="0" dirty="0" err="1" smtClean="0">
                          <a:solidFill>
                            <a:schemeClr val="accent1">
                              <a:lumMod val="50000"/>
                            </a:schemeClr>
                          </a:solidFill>
                          <a:latin typeface="+mn-lt"/>
                          <a:cs typeface="Arial" pitchFamily="34" charset="0"/>
                        </a:rPr>
                        <a:t>Thần</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kinh</a:t>
                      </a:r>
                      <a:r>
                        <a:rPr lang="en-US" sz="2200" baseline="0" dirty="0" smtClean="0">
                          <a:solidFill>
                            <a:schemeClr val="accent1">
                              <a:lumMod val="50000"/>
                            </a:schemeClr>
                          </a:solidFill>
                          <a:latin typeface="+mn-lt"/>
                          <a:cs typeface="Arial" pitchFamily="34" charset="0"/>
                        </a:rPr>
                        <a:t>: co </a:t>
                      </a:r>
                      <a:r>
                        <a:rPr lang="en-US" sz="2200" baseline="0" dirty="0" err="1" smtClean="0">
                          <a:solidFill>
                            <a:schemeClr val="accent1">
                              <a:lumMod val="50000"/>
                            </a:schemeClr>
                          </a:solidFill>
                          <a:latin typeface="+mn-lt"/>
                          <a:cs typeface="Arial" pitchFamily="34" charset="0"/>
                        </a:rPr>
                        <a:t>giật</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rối</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loạn</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cơ</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tròn</a:t>
                      </a:r>
                      <a:endParaRPr lang="en-US" sz="2200" dirty="0">
                        <a:solidFill>
                          <a:schemeClr val="accent1">
                            <a:lumMod val="50000"/>
                          </a:schemeClr>
                        </a:solidFill>
                        <a:latin typeface="+mn-lt"/>
                        <a:cs typeface="Arial" pitchFamily="34" charset="0"/>
                      </a:endParaRPr>
                    </a:p>
                  </a:txBody>
                  <a:tcPr/>
                </a:tc>
                <a:tc>
                  <a:txBody>
                    <a:bodyPr/>
                    <a:lstStyle/>
                    <a:p>
                      <a:pPr>
                        <a:spcBef>
                          <a:spcPts val="600"/>
                        </a:spcBef>
                        <a:spcAft>
                          <a:spcPts val="600"/>
                        </a:spcAft>
                      </a:pPr>
                      <a:r>
                        <a:rPr lang="en-US" sz="2200" baseline="0" dirty="0" err="1" smtClean="0">
                          <a:solidFill>
                            <a:schemeClr val="accent1">
                              <a:lumMod val="50000"/>
                            </a:schemeClr>
                          </a:solidFill>
                          <a:latin typeface="+mn-lt"/>
                          <a:cs typeface="Arial" pitchFamily="34" charset="0"/>
                        </a:rPr>
                        <a:t>Ngừng</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tuần</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hoàn</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hô</a:t>
                      </a:r>
                      <a:r>
                        <a:rPr lang="en-US" sz="2200" baseline="0" dirty="0" smtClean="0">
                          <a:solidFill>
                            <a:schemeClr val="accent1">
                              <a:lumMod val="50000"/>
                            </a:schemeClr>
                          </a:solidFill>
                          <a:latin typeface="+mn-lt"/>
                          <a:cs typeface="Arial" pitchFamily="34" charset="0"/>
                        </a:rPr>
                        <a:t> </a:t>
                      </a:r>
                      <a:r>
                        <a:rPr lang="en-US" sz="2200" baseline="0" dirty="0" err="1" smtClean="0">
                          <a:solidFill>
                            <a:schemeClr val="accent1">
                              <a:lumMod val="50000"/>
                            </a:schemeClr>
                          </a:solidFill>
                          <a:latin typeface="+mn-lt"/>
                          <a:cs typeface="Arial" pitchFamily="34" charset="0"/>
                        </a:rPr>
                        <a:t>hấp</a:t>
                      </a:r>
                      <a:endParaRPr lang="en-US" sz="2200" dirty="0">
                        <a:solidFill>
                          <a:schemeClr val="accent1">
                            <a:lumMod val="50000"/>
                          </a:schemeClr>
                        </a:solidFill>
                        <a:latin typeface="+mn-lt"/>
                        <a:cs typeface="Arial" pitchFamily="34" charset="0"/>
                      </a:endParaRPr>
                    </a:p>
                  </a:txBody>
                  <a:tcPr/>
                </a:tc>
              </a:tr>
              <a:tr h="370840">
                <a:tc>
                  <a:txBody>
                    <a:bodyPr/>
                    <a:lstStyle/>
                    <a:p>
                      <a:pPr>
                        <a:spcBef>
                          <a:spcPts val="600"/>
                        </a:spcBef>
                        <a:spcAft>
                          <a:spcPts val="600"/>
                        </a:spcAft>
                      </a:pPr>
                      <a:endParaRPr lang="en-US" sz="2200">
                        <a:solidFill>
                          <a:schemeClr val="accent1">
                            <a:lumMod val="50000"/>
                          </a:schemeClr>
                        </a:solidFill>
                        <a:latin typeface="+mn-lt"/>
                        <a:cs typeface="Arial" pitchFamily="34" charset="0"/>
                      </a:endParaRPr>
                    </a:p>
                  </a:txBody>
                  <a:tcPr/>
                </a:tc>
                <a:tc>
                  <a:txBody>
                    <a:bodyPr/>
                    <a:lstStyle/>
                    <a:p>
                      <a:pPr>
                        <a:spcBef>
                          <a:spcPts val="600"/>
                        </a:spcBef>
                        <a:spcAft>
                          <a:spcPts val="600"/>
                        </a:spcAft>
                      </a:pPr>
                      <a:endParaRPr lang="en-US" sz="2200">
                        <a:solidFill>
                          <a:schemeClr val="accent1">
                            <a:lumMod val="50000"/>
                          </a:schemeClr>
                        </a:solidFill>
                        <a:latin typeface="+mn-lt"/>
                        <a:cs typeface="Arial" pitchFamily="34" charset="0"/>
                      </a:endParaRPr>
                    </a:p>
                  </a:txBody>
                  <a:tcPr/>
                </a:tc>
                <a:tc>
                  <a:txBody>
                    <a:bodyPr/>
                    <a:lstStyle/>
                    <a:p>
                      <a:pPr>
                        <a:spcBef>
                          <a:spcPts val="600"/>
                        </a:spcBef>
                        <a:spcAft>
                          <a:spcPts val="600"/>
                        </a:spcAft>
                      </a:pPr>
                      <a:endParaRPr lang="en-US" sz="2200">
                        <a:solidFill>
                          <a:schemeClr val="accent1">
                            <a:lumMod val="50000"/>
                          </a:schemeClr>
                        </a:solidFill>
                        <a:latin typeface="+mn-lt"/>
                        <a:cs typeface="Arial" pitchFamily="34" charset="0"/>
                      </a:endParaRPr>
                    </a:p>
                  </a:txBody>
                  <a:tcPr/>
                </a:tc>
                <a:tc>
                  <a:txBody>
                    <a:bodyPr/>
                    <a:lstStyle/>
                    <a:p>
                      <a:pPr>
                        <a:spcBef>
                          <a:spcPts val="600"/>
                        </a:spcBef>
                        <a:spcAft>
                          <a:spcPts val="600"/>
                        </a:spcAft>
                      </a:pPr>
                      <a:endParaRPr lang="en-US" sz="2200" dirty="0">
                        <a:solidFill>
                          <a:schemeClr val="accent1">
                            <a:lumMod val="50000"/>
                          </a:schemeClr>
                        </a:solidFill>
                        <a:latin typeface="+mn-lt"/>
                        <a:cs typeface="Arial" pitchFamily="34" charset="0"/>
                      </a:endParaRPr>
                    </a:p>
                  </a:txBody>
                  <a:tcPr/>
                </a:tc>
              </a:tr>
            </a:tbl>
          </a:graphicData>
        </a:graphic>
      </p:graphicFrame>
      <p:sp>
        <p:nvSpPr>
          <p:cNvPr id="6" name="TextBox 5"/>
          <p:cNvSpPr txBox="1"/>
          <p:nvPr/>
        </p:nvSpPr>
        <p:spPr>
          <a:xfrm>
            <a:off x="3575720" y="6444754"/>
            <a:ext cx="5400600" cy="430887"/>
          </a:xfrm>
          <a:prstGeom prst="rect">
            <a:avLst/>
          </a:prstGeom>
          <a:noFill/>
        </p:spPr>
        <p:txBody>
          <a:bodyPr wrap="square" rtlCol="0">
            <a:spAutoFit/>
          </a:bodyPr>
          <a:lstStyle/>
          <a:p>
            <a:r>
              <a:rPr lang="en-US" sz="2200" dirty="0" err="1" smtClean="0">
                <a:solidFill>
                  <a:srgbClr val="00B050"/>
                </a:solidFill>
              </a:rPr>
              <a:t>Thông</a:t>
            </a:r>
            <a:r>
              <a:rPr lang="en-US" sz="2200" dirty="0" smtClean="0">
                <a:solidFill>
                  <a:srgbClr val="00B050"/>
                </a:solidFill>
              </a:rPr>
              <a:t> </a:t>
            </a:r>
            <a:r>
              <a:rPr lang="en-US" sz="2200" dirty="0" err="1" smtClean="0">
                <a:solidFill>
                  <a:srgbClr val="00B050"/>
                </a:solidFill>
              </a:rPr>
              <a:t>tư</a:t>
            </a:r>
            <a:r>
              <a:rPr lang="en-US" sz="2200" dirty="0" smtClean="0">
                <a:solidFill>
                  <a:srgbClr val="00B050"/>
                </a:solidFill>
              </a:rPr>
              <a:t> 51 BYT ban </a:t>
            </a:r>
            <a:r>
              <a:rPr lang="en-US" sz="2200" dirty="0" err="1" smtClean="0">
                <a:solidFill>
                  <a:srgbClr val="00B050"/>
                </a:solidFill>
              </a:rPr>
              <a:t>hành</a:t>
            </a:r>
            <a:r>
              <a:rPr lang="en-US" sz="2200" dirty="0" smtClean="0">
                <a:solidFill>
                  <a:srgbClr val="00B050"/>
                </a:solidFill>
              </a:rPr>
              <a:t> 29/12/2017</a:t>
            </a:r>
            <a:endParaRPr lang="en-US" sz="2200" dirty="0">
              <a:solidFill>
                <a:srgbClr val="00B050"/>
              </a:solidFill>
            </a:endParaRPr>
          </a:p>
        </p:txBody>
      </p:sp>
    </p:spTree>
    <p:extLst>
      <p:ext uri="{BB962C8B-B14F-4D97-AF65-F5344CB8AC3E}">
        <p14:creationId xmlns:p14="http://schemas.microsoft.com/office/powerpoint/2010/main" val="1048305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solidFill>
                  <a:srgbClr val="FF0000"/>
                </a:solidFill>
                <a:cs typeface="Arial" pitchFamily="34" charset="0"/>
              </a:rPr>
              <a:t>Các</a:t>
            </a:r>
            <a:r>
              <a:rPr lang="en-US" dirty="0">
                <a:solidFill>
                  <a:srgbClr val="FF0000"/>
                </a:solidFill>
                <a:cs typeface="Arial" pitchFamily="34" charset="0"/>
              </a:rPr>
              <a:t> </a:t>
            </a:r>
            <a:r>
              <a:rPr lang="en-US" dirty="0" err="1">
                <a:solidFill>
                  <a:srgbClr val="FF0000"/>
                </a:solidFill>
                <a:cs typeface="Arial" pitchFamily="34" charset="0"/>
              </a:rPr>
              <a:t>phản</a:t>
            </a:r>
            <a:r>
              <a:rPr lang="en-US" dirty="0">
                <a:solidFill>
                  <a:srgbClr val="FF0000"/>
                </a:solidFill>
                <a:cs typeface="Arial" pitchFamily="34" charset="0"/>
              </a:rPr>
              <a:t> </a:t>
            </a:r>
            <a:r>
              <a:rPr lang="en-US" dirty="0" err="1">
                <a:solidFill>
                  <a:srgbClr val="FF0000"/>
                </a:solidFill>
                <a:cs typeface="Arial" pitchFamily="34" charset="0"/>
              </a:rPr>
              <a:t>ứng</a:t>
            </a:r>
            <a:r>
              <a:rPr lang="en-US" dirty="0">
                <a:solidFill>
                  <a:srgbClr val="FF0000"/>
                </a:solidFill>
                <a:cs typeface="Arial" pitchFamily="34" charset="0"/>
              </a:rPr>
              <a:t> </a:t>
            </a:r>
            <a:r>
              <a:rPr lang="en-US" dirty="0" err="1">
                <a:solidFill>
                  <a:srgbClr val="FF0000"/>
                </a:solidFill>
                <a:cs typeface="Arial" pitchFamily="34" charset="0"/>
              </a:rPr>
              <a:t>liên</a:t>
            </a:r>
            <a:r>
              <a:rPr lang="en-US" dirty="0">
                <a:solidFill>
                  <a:srgbClr val="FF0000"/>
                </a:solidFill>
                <a:cs typeface="Arial" pitchFamily="34" charset="0"/>
              </a:rPr>
              <a:t> </a:t>
            </a:r>
            <a:r>
              <a:rPr lang="en-US" dirty="0" err="1">
                <a:solidFill>
                  <a:srgbClr val="FF0000"/>
                </a:solidFill>
                <a:cs typeface="Arial" pitchFamily="34" charset="0"/>
              </a:rPr>
              <a:t>quan</a:t>
            </a:r>
            <a:r>
              <a:rPr lang="en-US" dirty="0">
                <a:solidFill>
                  <a:srgbClr val="FF0000"/>
                </a:solidFill>
                <a:cs typeface="Arial" pitchFamily="34" charset="0"/>
              </a:rPr>
              <a:t> </a:t>
            </a:r>
            <a:r>
              <a:rPr lang="en-US" dirty="0" err="1">
                <a:solidFill>
                  <a:srgbClr val="FF0000"/>
                </a:solidFill>
                <a:cs typeface="Arial" pitchFamily="34" charset="0"/>
              </a:rPr>
              <a:t>tâm</a:t>
            </a:r>
            <a:r>
              <a:rPr lang="en-US" dirty="0">
                <a:solidFill>
                  <a:srgbClr val="FF0000"/>
                </a:solidFill>
                <a:cs typeface="Arial" pitchFamily="34" charset="0"/>
              </a:rPr>
              <a:t> </a:t>
            </a:r>
            <a:r>
              <a:rPr lang="en-US" dirty="0" err="1" smtClean="0">
                <a:solidFill>
                  <a:srgbClr val="FF0000"/>
                </a:solidFill>
                <a:cs typeface="Arial" pitchFamily="34" charset="0"/>
              </a:rPr>
              <a:t>lý</a:t>
            </a:r>
            <a:endParaRPr lang="en-US" dirty="0">
              <a:solidFill>
                <a:srgbClr val="FF0000"/>
              </a:solidFill>
            </a:endParaRPr>
          </a:p>
        </p:txBody>
      </p:sp>
      <p:sp>
        <p:nvSpPr>
          <p:cNvPr id="3" name="Content Placeholder 2"/>
          <p:cNvSpPr>
            <a:spLocks noGrp="1"/>
          </p:cNvSpPr>
          <p:nvPr>
            <p:ph idx="1"/>
          </p:nvPr>
        </p:nvSpPr>
        <p:spPr/>
        <p:txBody>
          <a:bodyPr>
            <a:normAutofit/>
          </a:bodyPr>
          <a:lstStyle/>
          <a:p>
            <a:pPr algn="just"/>
            <a:r>
              <a:rPr lang="en-US" dirty="0" err="1" smtClean="0">
                <a:solidFill>
                  <a:srgbClr val="002060"/>
                </a:solidFill>
              </a:rPr>
              <a:t>Ngất</a:t>
            </a:r>
            <a:r>
              <a:rPr lang="en-US" dirty="0" smtClean="0">
                <a:solidFill>
                  <a:srgbClr val="002060"/>
                </a:solidFill>
              </a:rPr>
              <a:t> </a:t>
            </a:r>
            <a:r>
              <a:rPr lang="en-US" dirty="0" err="1" smtClean="0">
                <a:solidFill>
                  <a:srgbClr val="002060"/>
                </a:solidFill>
                <a:cs typeface="Arial" pitchFamily="34" charset="0"/>
              </a:rPr>
              <a:t>và</a:t>
            </a:r>
            <a:r>
              <a:rPr lang="en-US" dirty="0" smtClean="0">
                <a:solidFill>
                  <a:srgbClr val="002060"/>
                </a:solidFill>
                <a:cs typeface="Arial" pitchFamily="34" charset="0"/>
              </a:rPr>
              <a:t> </a:t>
            </a:r>
            <a:r>
              <a:rPr lang="en-US" dirty="0" err="1">
                <a:solidFill>
                  <a:srgbClr val="002060"/>
                </a:solidFill>
                <a:cs typeface="Arial" pitchFamily="34" charset="0"/>
              </a:rPr>
              <a:t>những</a:t>
            </a:r>
            <a:r>
              <a:rPr lang="en-US" dirty="0">
                <a:solidFill>
                  <a:srgbClr val="002060"/>
                </a:solidFill>
                <a:cs typeface="Arial" pitchFamily="34" charset="0"/>
              </a:rPr>
              <a:t> </a:t>
            </a:r>
            <a:r>
              <a:rPr lang="en-US" dirty="0" err="1">
                <a:solidFill>
                  <a:srgbClr val="002060"/>
                </a:solidFill>
                <a:cs typeface="Arial" pitchFamily="34" charset="0"/>
              </a:rPr>
              <a:t>phản</a:t>
            </a:r>
            <a:r>
              <a:rPr lang="en-US" dirty="0">
                <a:solidFill>
                  <a:srgbClr val="002060"/>
                </a:solidFill>
                <a:cs typeface="Arial" pitchFamily="34" charset="0"/>
              </a:rPr>
              <a:t> </a:t>
            </a:r>
            <a:r>
              <a:rPr lang="en-US" dirty="0" err="1">
                <a:solidFill>
                  <a:srgbClr val="002060"/>
                </a:solidFill>
                <a:cs typeface="Arial" pitchFamily="34" charset="0"/>
              </a:rPr>
              <a:t>ứng</a:t>
            </a:r>
            <a:r>
              <a:rPr lang="en-US" dirty="0">
                <a:solidFill>
                  <a:srgbClr val="002060"/>
                </a:solidFill>
                <a:cs typeface="Arial" pitchFamily="34" charset="0"/>
              </a:rPr>
              <a:t> </a:t>
            </a:r>
            <a:r>
              <a:rPr lang="en-US" dirty="0" err="1">
                <a:solidFill>
                  <a:srgbClr val="002060"/>
                </a:solidFill>
                <a:cs typeface="Arial" pitchFamily="34" charset="0"/>
              </a:rPr>
              <a:t>liên</a:t>
            </a:r>
            <a:r>
              <a:rPr lang="en-US" dirty="0">
                <a:solidFill>
                  <a:srgbClr val="002060"/>
                </a:solidFill>
                <a:cs typeface="Arial" pitchFamily="34" charset="0"/>
              </a:rPr>
              <a:t> </a:t>
            </a:r>
            <a:r>
              <a:rPr lang="en-US" dirty="0" err="1">
                <a:solidFill>
                  <a:srgbClr val="002060"/>
                </a:solidFill>
                <a:cs typeface="Arial" pitchFamily="34" charset="0"/>
              </a:rPr>
              <a:t>quan</a:t>
            </a:r>
            <a:r>
              <a:rPr lang="en-US" dirty="0">
                <a:solidFill>
                  <a:srgbClr val="002060"/>
                </a:solidFill>
                <a:cs typeface="Arial" pitchFamily="34" charset="0"/>
              </a:rPr>
              <a:t> lo </a:t>
            </a:r>
            <a:r>
              <a:rPr lang="en-US" dirty="0" err="1">
                <a:solidFill>
                  <a:srgbClr val="002060"/>
                </a:solidFill>
                <a:cs typeface="Arial" pitchFamily="34" charset="0"/>
              </a:rPr>
              <a:t>lắng</a:t>
            </a:r>
            <a:r>
              <a:rPr lang="en-US" dirty="0">
                <a:solidFill>
                  <a:srgbClr val="002060"/>
                </a:solidFill>
                <a:cs typeface="Arial" pitchFamily="34" charset="0"/>
              </a:rPr>
              <a:t> </a:t>
            </a:r>
            <a:r>
              <a:rPr lang="en-US" dirty="0" err="1" smtClean="0">
                <a:solidFill>
                  <a:srgbClr val="002060"/>
                </a:solidFill>
                <a:cs typeface="Arial" pitchFamily="34" charset="0"/>
              </a:rPr>
              <a:t>có</a:t>
            </a:r>
            <a:r>
              <a:rPr lang="en-US" dirty="0" smtClean="0">
                <a:solidFill>
                  <a:srgbClr val="002060"/>
                </a:solidFill>
                <a:cs typeface="Arial" pitchFamily="34" charset="0"/>
              </a:rPr>
              <a:t> </a:t>
            </a:r>
            <a:r>
              <a:rPr lang="en-US" dirty="0" err="1" smtClean="0">
                <a:solidFill>
                  <a:srgbClr val="002060"/>
                </a:solidFill>
                <a:cs typeface="Arial" pitchFamily="34" charset="0"/>
              </a:rPr>
              <a:t>thể</a:t>
            </a:r>
            <a:r>
              <a:rPr lang="en-US" dirty="0" smtClean="0">
                <a:solidFill>
                  <a:srgbClr val="002060"/>
                </a:solidFill>
                <a:cs typeface="Arial" pitchFamily="34" charset="0"/>
              </a:rPr>
              <a:t> </a:t>
            </a:r>
            <a:r>
              <a:rPr lang="en-US" dirty="0" err="1" smtClean="0">
                <a:solidFill>
                  <a:srgbClr val="002060"/>
                </a:solidFill>
                <a:cs typeface="Arial" pitchFamily="34" charset="0"/>
              </a:rPr>
              <a:t>xảy</a:t>
            </a:r>
            <a:r>
              <a:rPr lang="en-US" dirty="0" smtClean="0">
                <a:solidFill>
                  <a:srgbClr val="002060"/>
                </a:solidFill>
                <a:cs typeface="Arial" pitchFamily="34" charset="0"/>
              </a:rPr>
              <a:t> </a:t>
            </a:r>
            <a:r>
              <a:rPr lang="en-US" dirty="0" err="1" smtClean="0">
                <a:solidFill>
                  <a:srgbClr val="002060"/>
                </a:solidFill>
                <a:cs typeface="Arial" pitchFamily="34" charset="0"/>
              </a:rPr>
              <a:t>ra</a:t>
            </a:r>
            <a:r>
              <a:rPr lang="en-US" dirty="0" smtClean="0">
                <a:solidFill>
                  <a:srgbClr val="002060"/>
                </a:solidFill>
                <a:cs typeface="Arial" pitchFamily="34" charset="0"/>
              </a:rPr>
              <a:t> </a:t>
            </a:r>
            <a:r>
              <a:rPr lang="en-US" dirty="0" err="1" smtClean="0">
                <a:solidFill>
                  <a:srgbClr val="002060"/>
                </a:solidFill>
                <a:cs typeface="Arial" pitchFamily="34" charset="0"/>
              </a:rPr>
              <a:t>sau</a:t>
            </a:r>
            <a:r>
              <a:rPr lang="en-US" dirty="0" smtClean="0">
                <a:solidFill>
                  <a:srgbClr val="002060"/>
                </a:solidFill>
                <a:cs typeface="Arial" pitchFamily="34" charset="0"/>
              </a:rPr>
              <a:t> </a:t>
            </a:r>
            <a:r>
              <a:rPr lang="en-US" dirty="0" err="1" smtClean="0">
                <a:solidFill>
                  <a:srgbClr val="002060"/>
                </a:solidFill>
                <a:cs typeface="Arial" pitchFamily="34" charset="0"/>
              </a:rPr>
              <a:t>khi</a:t>
            </a:r>
            <a:r>
              <a:rPr lang="en-US" dirty="0" smtClean="0">
                <a:solidFill>
                  <a:srgbClr val="002060"/>
                </a:solidFill>
                <a:cs typeface="Arial" pitchFamily="34" charset="0"/>
              </a:rPr>
              <a:t> </a:t>
            </a:r>
            <a:r>
              <a:rPr lang="en-US" dirty="0" err="1" smtClean="0">
                <a:solidFill>
                  <a:srgbClr val="002060"/>
                </a:solidFill>
                <a:cs typeface="Arial" pitchFamily="34" charset="0"/>
              </a:rPr>
              <a:t>tiêm</a:t>
            </a:r>
            <a:r>
              <a:rPr lang="en-US" dirty="0" smtClean="0">
                <a:solidFill>
                  <a:srgbClr val="002060"/>
                </a:solidFill>
                <a:cs typeface="Arial" pitchFamily="34" charset="0"/>
              </a:rPr>
              <a:t> </a:t>
            </a:r>
            <a:r>
              <a:rPr lang="en-US" dirty="0" err="1" smtClean="0">
                <a:solidFill>
                  <a:srgbClr val="002060"/>
                </a:solidFill>
                <a:cs typeface="Arial" pitchFamily="34" charset="0"/>
              </a:rPr>
              <a:t>vắc</a:t>
            </a:r>
            <a:r>
              <a:rPr lang="en-US" dirty="0" smtClean="0">
                <a:solidFill>
                  <a:srgbClr val="002060"/>
                </a:solidFill>
                <a:cs typeface="Arial" pitchFamily="34" charset="0"/>
              </a:rPr>
              <a:t> </a:t>
            </a:r>
            <a:r>
              <a:rPr lang="en-US" dirty="0" err="1" smtClean="0">
                <a:solidFill>
                  <a:srgbClr val="002060"/>
                </a:solidFill>
                <a:cs typeface="Arial" pitchFamily="34" charset="0"/>
              </a:rPr>
              <a:t>xin</a:t>
            </a:r>
            <a:endParaRPr lang="en-US" dirty="0" smtClean="0">
              <a:solidFill>
                <a:srgbClr val="002060"/>
              </a:solidFill>
              <a:cs typeface="Arial" pitchFamily="34" charset="0"/>
            </a:endParaRPr>
          </a:p>
          <a:p>
            <a:pPr algn="just"/>
            <a:r>
              <a:rPr lang="en-US" dirty="0" err="1" smtClean="0">
                <a:solidFill>
                  <a:srgbClr val="002060"/>
                </a:solidFill>
                <a:cs typeface="Arial" pitchFamily="34" charset="0"/>
              </a:rPr>
              <a:t>Tỷ</a:t>
            </a:r>
            <a:r>
              <a:rPr lang="en-US" dirty="0" smtClean="0">
                <a:solidFill>
                  <a:srgbClr val="002060"/>
                </a:solidFill>
                <a:cs typeface="Arial" pitchFamily="34" charset="0"/>
              </a:rPr>
              <a:t> </a:t>
            </a:r>
            <a:r>
              <a:rPr lang="en-US" dirty="0" err="1">
                <a:solidFill>
                  <a:srgbClr val="002060"/>
                </a:solidFill>
                <a:cs typeface="Arial" pitchFamily="34" charset="0"/>
              </a:rPr>
              <a:t>lệ</a:t>
            </a:r>
            <a:r>
              <a:rPr lang="en-US" dirty="0">
                <a:solidFill>
                  <a:srgbClr val="002060"/>
                </a:solidFill>
                <a:cs typeface="Arial" pitchFamily="34" charset="0"/>
              </a:rPr>
              <a:t> </a:t>
            </a:r>
            <a:r>
              <a:rPr lang="en-US" dirty="0" err="1" smtClean="0">
                <a:solidFill>
                  <a:srgbClr val="002060"/>
                </a:solidFill>
                <a:cs typeface="Arial" pitchFamily="34" charset="0"/>
              </a:rPr>
              <a:t>ngất</a:t>
            </a:r>
            <a:r>
              <a:rPr lang="en-US" dirty="0" smtClean="0">
                <a:solidFill>
                  <a:srgbClr val="002060"/>
                </a:solidFill>
                <a:cs typeface="Arial" pitchFamily="34" charset="0"/>
              </a:rPr>
              <a:t> </a:t>
            </a:r>
            <a:r>
              <a:rPr lang="en-US" dirty="0" err="1" smtClean="0">
                <a:solidFill>
                  <a:srgbClr val="002060"/>
                </a:solidFill>
                <a:cs typeface="Arial" pitchFamily="34" charset="0"/>
              </a:rPr>
              <a:t>sau</a:t>
            </a:r>
            <a:r>
              <a:rPr lang="en-US" dirty="0" smtClean="0">
                <a:solidFill>
                  <a:srgbClr val="002060"/>
                </a:solidFill>
                <a:cs typeface="Arial" pitchFamily="34" charset="0"/>
              </a:rPr>
              <a:t> </a:t>
            </a:r>
            <a:r>
              <a:rPr lang="en-US" dirty="0" err="1" smtClean="0">
                <a:solidFill>
                  <a:srgbClr val="002060"/>
                </a:solidFill>
                <a:cs typeface="Arial" pitchFamily="34" charset="0"/>
              </a:rPr>
              <a:t>tiêm</a:t>
            </a:r>
            <a:r>
              <a:rPr lang="en-US" dirty="0" smtClean="0">
                <a:solidFill>
                  <a:srgbClr val="002060"/>
                </a:solidFill>
                <a:cs typeface="Arial" pitchFamily="34" charset="0"/>
              </a:rPr>
              <a:t> </a:t>
            </a:r>
            <a:r>
              <a:rPr lang="en-US" dirty="0" err="1" smtClean="0">
                <a:solidFill>
                  <a:srgbClr val="002060"/>
                </a:solidFill>
                <a:cs typeface="Arial" pitchFamily="34" charset="0"/>
              </a:rPr>
              <a:t>vắc</a:t>
            </a:r>
            <a:r>
              <a:rPr lang="en-US" dirty="0" smtClean="0">
                <a:solidFill>
                  <a:srgbClr val="002060"/>
                </a:solidFill>
                <a:cs typeface="Arial" pitchFamily="34" charset="0"/>
              </a:rPr>
              <a:t> </a:t>
            </a:r>
            <a:r>
              <a:rPr lang="en-US" dirty="0" err="1" smtClean="0">
                <a:solidFill>
                  <a:srgbClr val="002060"/>
                </a:solidFill>
                <a:cs typeface="Arial" pitchFamily="34" charset="0"/>
              </a:rPr>
              <a:t>xin</a:t>
            </a:r>
            <a:r>
              <a:rPr lang="en-US" dirty="0" smtClean="0">
                <a:solidFill>
                  <a:srgbClr val="002060"/>
                </a:solidFill>
                <a:cs typeface="Arial" pitchFamily="34" charset="0"/>
              </a:rPr>
              <a:t> </a:t>
            </a:r>
            <a:r>
              <a:rPr lang="en-US" dirty="0" err="1" smtClean="0">
                <a:solidFill>
                  <a:srgbClr val="002060"/>
                </a:solidFill>
                <a:cs typeface="Arial" pitchFamily="34" charset="0"/>
              </a:rPr>
              <a:t>phòng</a:t>
            </a:r>
            <a:r>
              <a:rPr lang="en-US" dirty="0" smtClean="0">
                <a:solidFill>
                  <a:srgbClr val="002060"/>
                </a:solidFill>
                <a:cs typeface="Arial" pitchFamily="34" charset="0"/>
              </a:rPr>
              <a:t> COVID-19 </a:t>
            </a:r>
            <a:r>
              <a:rPr lang="en-US" dirty="0" err="1" smtClean="0">
                <a:solidFill>
                  <a:srgbClr val="002060"/>
                </a:solidFill>
                <a:cs typeface="Arial" pitchFamily="34" charset="0"/>
              </a:rPr>
              <a:t>loại</a:t>
            </a:r>
            <a:r>
              <a:rPr lang="en-US" dirty="0" smtClean="0">
                <a:solidFill>
                  <a:srgbClr val="002060"/>
                </a:solidFill>
                <a:cs typeface="Arial" pitchFamily="34" charset="0"/>
              </a:rPr>
              <a:t> </a:t>
            </a:r>
            <a:r>
              <a:rPr lang="en-US" dirty="0" err="1">
                <a:solidFill>
                  <a:srgbClr val="002060"/>
                </a:solidFill>
                <a:cs typeface="Arial" pitchFamily="34" charset="0"/>
              </a:rPr>
              <a:t>Jassen</a:t>
            </a:r>
            <a:r>
              <a:rPr lang="en-US" dirty="0">
                <a:solidFill>
                  <a:srgbClr val="002060"/>
                </a:solidFill>
                <a:cs typeface="Arial" pitchFamily="34" charset="0"/>
              </a:rPr>
              <a:t> </a:t>
            </a:r>
            <a:r>
              <a:rPr lang="en-US" dirty="0" err="1">
                <a:solidFill>
                  <a:srgbClr val="002060"/>
                </a:solidFill>
                <a:cs typeface="Arial" pitchFamily="34" charset="0"/>
              </a:rPr>
              <a:t>là</a:t>
            </a:r>
            <a:r>
              <a:rPr lang="en-US" dirty="0">
                <a:solidFill>
                  <a:srgbClr val="002060"/>
                </a:solidFill>
                <a:cs typeface="Arial" pitchFamily="34" charset="0"/>
              </a:rPr>
              <a:t> </a:t>
            </a:r>
            <a:r>
              <a:rPr lang="en-US" dirty="0" smtClean="0">
                <a:solidFill>
                  <a:srgbClr val="002060"/>
                </a:solidFill>
                <a:cs typeface="Arial" pitchFamily="34" charset="0"/>
              </a:rPr>
              <a:t>8,2:100.000 </a:t>
            </a:r>
            <a:r>
              <a:rPr lang="en-US" dirty="0" err="1">
                <a:solidFill>
                  <a:srgbClr val="002060"/>
                </a:solidFill>
                <a:cs typeface="Arial" pitchFamily="34" charset="0"/>
              </a:rPr>
              <a:t>liều</a:t>
            </a:r>
            <a:r>
              <a:rPr lang="en-US" dirty="0">
                <a:solidFill>
                  <a:srgbClr val="002060"/>
                </a:solidFill>
                <a:cs typeface="Arial" pitchFamily="34" charset="0"/>
              </a:rPr>
              <a:t> (so </a:t>
            </a:r>
            <a:r>
              <a:rPr lang="en-US" dirty="0" err="1">
                <a:solidFill>
                  <a:srgbClr val="002060"/>
                </a:solidFill>
                <a:cs typeface="Arial" pitchFamily="34" charset="0"/>
              </a:rPr>
              <a:t>với</a:t>
            </a:r>
            <a:r>
              <a:rPr lang="en-US" dirty="0">
                <a:solidFill>
                  <a:srgbClr val="002060"/>
                </a:solidFill>
                <a:cs typeface="Arial" pitchFamily="34" charset="0"/>
              </a:rPr>
              <a:t> 0.05 </a:t>
            </a:r>
            <a:r>
              <a:rPr lang="en-US" dirty="0" err="1">
                <a:solidFill>
                  <a:srgbClr val="002060"/>
                </a:solidFill>
                <a:cs typeface="Arial" pitchFamily="34" charset="0"/>
              </a:rPr>
              <a:t>sau</a:t>
            </a:r>
            <a:r>
              <a:rPr lang="en-US" dirty="0">
                <a:solidFill>
                  <a:srgbClr val="002060"/>
                </a:solidFill>
                <a:cs typeface="Arial" pitchFamily="34" charset="0"/>
              </a:rPr>
              <a:t> </a:t>
            </a:r>
            <a:r>
              <a:rPr lang="en-US" dirty="0" err="1">
                <a:solidFill>
                  <a:srgbClr val="002060"/>
                </a:solidFill>
                <a:cs typeface="Arial" pitchFamily="34" charset="0"/>
              </a:rPr>
              <a:t>tiêm</a:t>
            </a:r>
            <a:r>
              <a:rPr lang="en-US" dirty="0">
                <a:solidFill>
                  <a:srgbClr val="002060"/>
                </a:solidFill>
                <a:cs typeface="Arial" pitchFamily="34" charset="0"/>
              </a:rPr>
              <a:t> </a:t>
            </a:r>
            <a:r>
              <a:rPr lang="en-US" dirty="0" err="1">
                <a:solidFill>
                  <a:srgbClr val="002060"/>
                </a:solidFill>
                <a:cs typeface="Arial" pitchFamily="34" charset="0"/>
              </a:rPr>
              <a:t>phòng</a:t>
            </a:r>
            <a:r>
              <a:rPr lang="en-US" dirty="0">
                <a:solidFill>
                  <a:srgbClr val="002060"/>
                </a:solidFill>
                <a:cs typeface="Arial" pitchFamily="34" charset="0"/>
              </a:rPr>
              <a:t> </a:t>
            </a:r>
            <a:r>
              <a:rPr lang="en-US" dirty="0" err="1" smtClean="0">
                <a:solidFill>
                  <a:srgbClr val="002060"/>
                </a:solidFill>
                <a:cs typeface="Arial" pitchFamily="34" charset="0"/>
              </a:rPr>
              <a:t>cúm</a:t>
            </a:r>
            <a:r>
              <a:rPr lang="en-US" dirty="0" smtClean="0">
                <a:solidFill>
                  <a:srgbClr val="002060"/>
                </a:solidFill>
                <a:cs typeface="Arial" pitchFamily="34" charset="0"/>
              </a:rPr>
              <a:t>)</a:t>
            </a:r>
          </a:p>
          <a:p>
            <a:pPr algn="just"/>
            <a:r>
              <a:rPr lang="en-US" dirty="0" smtClean="0"/>
              <a:t>Theo </a:t>
            </a:r>
            <a:r>
              <a:rPr lang="en-US" dirty="0" err="1" smtClean="0"/>
              <a:t>số</a:t>
            </a:r>
            <a:r>
              <a:rPr lang="en-US" dirty="0" smtClean="0"/>
              <a:t> </a:t>
            </a:r>
            <a:r>
              <a:rPr lang="en-US" dirty="0" err="1" smtClean="0"/>
              <a:t>liệu</a:t>
            </a:r>
            <a:r>
              <a:rPr lang="en-US" dirty="0" smtClean="0"/>
              <a:t> </a:t>
            </a:r>
            <a:r>
              <a:rPr lang="en-US" dirty="0" err="1" smtClean="0"/>
              <a:t>khảo</a:t>
            </a:r>
            <a:r>
              <a:rPr lang="en-US" dirty="0" smtClean="0"/>
              <a:t> </a:t>
            </a:r>
            <a:r>
              <a:rPr lang="en-US" dirty="0" err="1" smtClean="0"/>
              <a:t>sát</a:t>
            </a:r>
            <a:r>
              <a:rPr lang="en-US" dirty="0" smtClean="0"/>
              <a:t> </a:t>
            </a:r>
            <a:r>
              <a:rPr lang="en-US" dirty="0" err="1" smtClean="0"/>
              <a:t>của</a:t>
            </a:r>
            <a:r>
              <a:rPr lang="en-US" dirty="0" smtClean="0"/>
              <a:t> CDC </a:t>
            </a:r>
            <a:r>
              <a:rPr lang="en-US" dirty="0" err="1" smtClean="0"/>
              <a:t>Hoa</a:t>
            </a:r>
            <a:r>
              <a:rPr lang="en-US" dirty="0" smtClean="0"/>
              <a:t> </a:t>
            </a:r>
            <a:r>
              <a:rPr lang="en-US" dirty="0" err="1" smtClean="0"/>
              <a:t>Kỳ</a:t>
            </a:r>
            <a:r>
              <a:rPr lang="en-US" dirty="0" smtClean="0"/>
              <a:t> </a:t>
            </a:r>
            <a:r>
              <a:rPr lang="en-US" dirty="0" err="1" smtClean="0"/>
              <a:t>trên</a:t>
            </a:r>
            <a:r>
              <a:rPr lang="en-US" dirty="0" smtClean="0"/>
              <a:t> 8,9 </a:t>
            </a:r>
            <a:r>
              <a:rPr lang="en-US" dirty="0" err="1" smtClean="0"/>
              <a:t>triệu</a:t>
            </a:r>
            <a:r>
              <a:rPr lang="en-US" dirty="0" smtClean="0"/>
              <a:t> </a:t>
            </a:r>
            <a:r>
              <a:rPr lang="en-US" dirty="0" err="1" smtClean="0"/>
              <a:t>trẻ</a:t>
            </a:r>
            <a:r>
              <a:rPr lang="en-US" dirty="0" smtClean="0"/>
              <a:t> 12-17 </a:t>
            </a:r>
            <a:r>
              <a:rPr lang="en-US" dirty="0" err="1" smtClean="0"/>
              <a:t>tuổi</a:t>
            </a:r>
            <a:r>
              <a:rPr lang="en-US" dirty="0" smtClean="0"/>
              <a:t> </a:t>
            </a:r>
            <a:r>
              <a:rPr lang="en-US" dirty="0" err="1" smtClean="0"/>
              <a:t>được</a:t>
            </a:r>
            <a:r>
              <a:rPr lang="en-US" dirty="0" smtClean="0"/>
              <a:t> </a:t>
            </a:r>
            <a:r>
              <a:rPr lang="en-US" dirty="0" err="1" smtClean="0"/>
              <a:t>tiêm</a:t>
            </a:r>
            <a:r>
              <a:rPr lang="en-US" dirty="0" smtClean="0"/>
              <a:t> </a:t>
            </a:r>
            <a:r>
              <a:rPr lang="en-US" dirty="0" err="1" smtClean="0"/>
              <a:t>vắc</a:t>
            </a:r>
            <a:r>
              <a:rPr lang="en-US" dirty="0" smtClean="0"/>
              <a:t> </a:t>
            </a:r>
            <a:r>
              <a:rPr lang="en-US" dirty="0" err="1" smtClean="0"/>
              <a:t>xin</a:t>
            </a:r>
            <a:r>
              <a:rPr lang="en-US" dirty="0" smtClean="0"/>
              <a:t> </a:t>
            </a:r>
            <a:r>
              <a:rPr lang="en-US" dirty="0" smtClean="0"/>
              <a:t>Pfizer, </a:t>
            </a:r>
            <a:r>
              <a:rPr lang="en-US" dirty="0" err="1" smtClean="0"/>
              <a:t>với</a:t>
            </a:r>
            <a:r>
              <a:rPr lang="en-US" dirty="0" smtClean="0"/>
              <a:t> 9246 </a:t>
            </a:r>
            <a:r>
              <a:rPr lang="en-US" dirty="0" err="1" smtClean="0"/>
              <a:t>báo</a:t>
            </a:r>
            <a:r>
              <a:rPr lang="en-US" dirty="0" smtClean="0"/>
              <a:t> </a:t>
            </a:r>
            <a:r>
              <a:rPr lang="en-US" dirty="0" err="1" smtClean="0"/>
              <a:t>cáo</a:t>
            </a:r>
            <a:r>
              <a:rPr lang="en-US" dirty="0" smtClean="0"/>
              <a:t> </a:t>
            </a:r>
            <a:r>
              <a:rPr lang="en-US" dirty="0" err="1" smtClean="0"/>
              <a:t>về</a:t>
            </a:r>
            <a:r>
              <a:rPr lang="en-US" dirty="0" smtClean="0"/>
              <a:t> </a:t>
            </a:r>
            <a:r>
              <a:rPr lang="en-US" dirty="0" err="1" smtClean="0"/>
              <a:t>phản</a:t>
            </a:r>
            <a:r>
              <a:rPr lang="en-US" dirty="0" smtClean="0"/>
              <a:t> </a:t>
            </a:r>
            <a:r>
              <a:rPr lang="en-US" dirty="0" err="1" smtClean="0"/>
              <a:t>ứng</a:t>
            </a:r>
            <a:r>
              <a:rPr lang="en-US" dirty="0" smtClean="0"/>
              <a:t> </a:t>
            </a:r>
            <a:r>
              <a:rPr lang="en-US" dirty="0" err="1" smtClean="0"/>
              <a:t>sau</a:t>
            </a:r>
            <a:r>
              <a:rPr lang="en-US" dirty="0" smtClean="0"/>
              <a:t> </a:t>
            </a:r>
            <a:r>
              <a:rPr lang="en-US" dirty="0" err="1" smtClean="0"/>
              <a:t>tiêm</a:t>
            </a:r>
            <a:r>
              <a:rPr lang="en-US" dirty="0" smtClean="0"/>
              <a:t>, </a:t>
            </a:r>
            <a:r>
              <a:rPr lang="en-US" dirty="0" err="1" smtClean="0"/>
              <a:t>ngất</a:t>
            </a:r>
            <a:r>
              <a:rPr lang="en-US" dirty="0" smtClean="0"/>
              <a:t> </a:t>
            </a:r>
            <a:r>
              <a:rPr lang="en-US" dirty="0" err="1" smtClean="0"/>
              <a:t>xảy</a:t>
            </a:r>
            <a:r>
              <a:rPr lang="en-US" dirty="0" smtClean="0"/>
              <a:t> </a:t>
            </a:r>
            <a:r>
              <a:rPr lang="en-US" dirty="0" err="1" smtClean="0"/>
              <a:t>ra</a:t>
            </a:r>
            <a:r>
              <a:rPr lang="en-US" dirty="0" smtClean="0"/>
              <a:t> ở 13%, </a:t>
            </a:r>
            <a:r>
              <a:rPr lang="en-US" dirty="0" err="1" smtClean="0"/>
              <a:t>trong</a:t>
            </a:r>
            <a:r>
              <a:rPr lang="en-US" dirty="0" smtClean="0"/>
              <a:t> </a:t>
            </a:r>
            <a:r>
              <a:rPr lang="en-US" dirty="0" err="1" smtClean="0"/>
              <a:t>đó</a:t>
            </a:r>
            <a:r>
              <a:rPr lang="en-US" dirty="0" smtClean="0"/>
              <a:t> </a:t>
            </a:r>
            <a:r>
              <a:rPr lang="en-US" dirty="0" err="1" smtClean="0"/>
              <a:t>hơn</a:t>
            </a:r>
            <a:r>
              <a:rPr lang="en-US" dirty="0" smtClean="0"/>
              <a:t> 73% </a:t>
            </a:r>
            <a:r>
              <a:rPr lang="en-US" dirty="0" err="1" smtClean="0"/>
              <a:t>có</a:t>
            </a:r>
            <a:r>
              <a:rPr lang="en-US" dirty="0" smtClean="0"/>
              <a:t> </a:t>
            </a:r>
            <a:r>
              <a:rPr lang="en-US" dirty="0" err="1" smtClean="0"/>
              <a:t>thể</a:t>
            </a:r>
            <a:r>
              <a:rPr lang="en-US" dirty="0" smtClean="0"/>
              <a:t> do </a:t>
            </a:r>
            <a:r>
              <a:rPr lang="en-US" dirty="0" err="1" smtClean="0"/>
              <a:t>liên</a:t>
            </a:r>
            <a:r>
              <a:rPr lang="en-US" dirty="0" smtClean="0"/>
              <a:t> </a:t>
            </a:r>
            <a:r>
              <a:rPr lang="en-US" dirty="0" err="1" smtClean="0"/>
              <a:t>quan</a:t>
            </a:r>
            <a:r>
              <a:rPr lang="en-US" dirty="0" smtClean="0"/>
              <a:t> </a:t>
            </a:r>
            <a:r>
              <a:rPr lang="en-US" dirty="0" err="1" smtClean="0"/>
              <a:t>đến</a:t>
            </a:r>
            <a:r>
              <a:rPr lang="en-US" dirty="0" smtClean="0"/>
              <a:t> </a:t>
            </a:r>
            <a:r>
              <a:rPr lang="en-US" dirty="0" err="1" smtClean="0"/>
              <a:t>tâm</a:t>
            </a:r>
            <a:r>
              <a:rPr lang="en-US" dirty="0" smtClean="0"/>
              <a:t> </a:t>
            </a:r>
            <a:r>
              <a:rPr lang="en-US" dirty="0" err="1" smtClean="0"/>
              <a:t>lý</a:t>
            </a:r>
            <a:r>
              <a:rPr lang="en-US" dirty="0" smtClean="0"/>
              <a:t>, </a:t>
            </a:r>
            <a:r>
              <a:rPr lang="en-US" dirty="0" err="1" smtClean="0"/>
              <a:t>hơn</a:t>
            </a:r>
            <a:r>
              <a:rPr lang="en-US" dirty="0" smtClean="0"/>
              <a:t> 60% ở </a:t>
            </a:r>
            <a:r>
              <a:rPr lang="en-US" dirty="0" err="1" smtClean="0"/>
              <a:t>nữ</a:t>
            </a:r>
            <a:r>
              <a:rPr lang="en-US" dirty="0" smtClean="0"/>
              <a:t> </a:t>
            </a:r>
            <a:r>
              <a:rPr lang="en-US" dirty="0" err="1" smtClean="0"/>
              <a:t>giới</a:t>
            </a:r>
            <a:r>
              <a:rPr lang="en-US" dirty="0" smtClean="0"/>
              <a:t>. </a:t>
            </a:r>
          </a:p>
          <a:p>
            <a:pPr marL="0" indent="0" algn="just">
              <a:buNone/>
            </a:pPr>
            <a:endParaRPr lang="en-US" dirty="0"/>
          </a:p>
        </p:txBody>
      </p:sp>
    </p:spTree>
    <p:extLst>
      <p:ext uri="{BB962C8B-B14F-4D97-AF65-F5344CB8AC3E}">
        <p14:creationId xmlns:p14="http://schemas.microsoft.com/office/powerpoint/2010/main" val="885186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solidFill>
                  <a:srgbClr val="FF0000"/>
                </a:solidFill>
              </a:rPr>
              <a:t>Nội dung trình bày</a:t>
            </a:r>
            <a:endParaRPr lang="en-US" dirty="0">
              <a:solidFill>
                <a:srgbClr val="FF0000"/>
              </a:solidFill>
            </a:endParaRPr>
          </a:p>
        </p:txBody>
      </p:sp>
      <p:sp>
        <p:nvSpPr>
          <p:cNvPr id="3" name="Content Placeholder 2"/>
          <p:cNvSpPr>
            <a:spLocks noGrp="1"/>
          </p:cNvSpPr>
          <p:nvPr>
            <p:ph idx="1"/>
          </p:nvPr>
        </p:nvSpPr>
        <p:spPr>
          <a:xfrm>
            <a:off x="609600" y="2132856"/>
            <a:ext cx="11247040" cy="5323730"/>
          </a:xfrm>
        </p:spPr>
        <p:txBody>
          <a:bodyPr>
            <a:normAutofit/>
          </a:bodyPr>
          <a:lstStyle/>
          <a:p>
            <a:pPr algn="just"/>
            <a:r>
              <a:rPr lang="en-US" dirty="0" smtClean="0">
                <a:latin typeface="Calibri (Body)"/>
              </a:rPr>
              <a:t> </a:t>
            </a:r>
            <a:r>
              <a:rPr lang="en-US" dirty="0" err="1" smtClean="0">
                <a:latin typeface="Calibri (Body)"/>
              </a:rPr>
              <a:t>Các</a:t>
            </a:r>
            <a:r>
              <a:rPr lang="en-US" dirty="0" smtClean="0">
                <a:latin typeface="Calibri (Body)"/>
              </a:rPr>
              <a:t> </a:t>
            </a:r>
            <a:r>
              <a:rPr lang="en-US" dirty="0" err="1" smtClean="0">
                <a:latin typeface="Calibri (Body)"/>
              </a:rPr>
              <a:t>bước</a:t>
            </a:r>
            <a:r>
              <a:rPr lang="en-US" dirty="0" smtClean="0">
                <a:latin typeface="Calibri (Body)"/>
              </a:rPr>
              <a:t> </a:t>
            </a:r>
            <a:r>
              <a:rPr lang="en-US" dirty="0" err="1" smtClean="0">
                <a:latin typeface="Calibri (Body)"/>
              </a:rPr>
              <a:t>chuẩn</a:t>
            </a:r>
            <a:r>
              <a:rPr lang="en-US" dirty="0" smtClean="0">
                <a:latin typeface="Calibri (Body)"/>
              </a:rPr>
              <a:t> </a:t>
            </a:r>
            <a:r>
              <a:rPr lang="en-US" dirty="0" err="1" smtClean="0">
                <a:latin typeface="Calibri (Body)"/>
              </a:rPr>
              <a:t>bị</a:t>
            </a:r>
            <a:r>
              <a:rPr lang="en-US" dirty="0" smtClean="0">
                <a:latin typeface="Calibri (Body)"/>
              </a:rPr>
              <a:t> </a:t>
            </a:r>
            <a:r>
              <a:rPr lang="en-US" dirty="0" err="1" smtClean="0">
                <a:latin typeface="Calibri (Body)"/>
              </a:rPr>
              <a:t>cần</a:t>
            </a:r>
            <a:r>
              <a:rPr lang="en-US" dirty="0" smtClean="0">
                <a:latin typeface="Calibri (Body)"/>
              </a:rPr>
              <a:t> </a:t>
            </a:r>
            <a:r>
              <a:rPr lang="en-US" dirty="0" err="1" smtClean="0">
                <a:latin typeface="Calibri (Body)"/>
              </a:rPr>
              <a:t>thiết</a:t>
            </a:r>
            <a:r>
              <a:rPr lang="en-US" dirty="0" smtClean="0">
                <a:latin typeface="Calibri (Body)"/>
              </a:rPr>
              <a:t> </a:t>
            </a:r>
            <a:r>
              <a:rPr lang="en-US" dirty="0" err="1" smtClean="0">
                <a:latin typeface="Calibri (Body)"/>
              </a:rPr>
              <a:t>trước</a:t>
            </a:r>
            <a:r>
              <a:rPr lang="en-US" dirty="0" smtClean="0">
                <a:latin typeface="Calibri (Body)"/>
              </a:rPr>
              <a:t> </a:t>
            </a:r>
            <a:r>
              <a:rPr lang="en-US" dirty="0" err="1" smtClean="0">
                <a:latin typeface="Calibri (Body)"/>
              </a:rPr>
              <a:t>khi</a:t>
            </a:r>
            <a:r>
              <a:rPr lang="en-US" dirty="0" smtClean="0">
                <a:latin typeface="Calibri (Body)"/>
              </a:rPr>
              <a:t> </a:t>
            </a:r>
            <a:r>
              <a:rPr lang="en-US" dirty="0" err="1" smtClean="0">
                <a:latin typeface="Calibri (Body)"/>
              </a:rPr>
              <a:t>tiêm</a:t>
            </a:r>
            <a:r>
              <a:rPr lang="en-US" dirty="0" smtClean="0">
                <a:latin typeface="Calibri (Body)"/>
              </a:rPr>
              <a:t> </a:t>
            </a:r>
            <a:r>
              <a:rPr lang="en-US" dirty="0" err="1" smtClean="0">
                <a:latin typeface="Calibri (Body)"/>
              </a:rPr>
              <a:t>vắc</a:t>
            </a:r>
            <a:r>
              <a:rPr lang="en-US" dirty="0" smtClean="0">
                <a:latin typeface="Calibri (Body)"/>
              </a:rPr>
              <a:t> </a:t>
            </a:r>
            <a:r>
              <a:rPr lang="en-US" dirty="0" err="1" smtClean="0">
                <a:latin typeface="Calibri (Body)"/>
              </a:rPr>
              <a:t>xin</a:t>
            </a:r>
            <a:r>
              <a:rPr lang="en-US" dirty="0" smtClean="0">
                <a:latin typeface="Calibri (Body)"/>
              </a:rPr>
              <a:t> </a:t>
            </a:r>
            <a:r>
              <a:rPr lang="en-US" dirty="0" err="1" smtClean="0">
                <a:latin typeface="Calibri (Body)"/>
              </a:rPr>
              <a:t>phòng</a:t>
            </a:r>
            <a:r>
              <a:rPr lang="en-US" dirty="0" smtClean="0">
                <a:latin typeface="Calibri (Body)"/>
              </a:rPr>
              <a:t> COVID-19 </a:t>
            </a:r>
            <a:r>
              <a:rPr lang="en-US" dirty="0" err="1" smtClean="0">
                <a:latin typeface="Calibri (Body)"/>
              </a:rPr>
              <a:t>cho</a:t>
            </a:r>
            <a:r>
              <a:rPr lang="en-US" dirty="0" smtClean="0">
                <a:latin typeface="Calibri (Body)"/>
              </a:rPr>
              <a:t> </a:t>
            </a:r>
            <a:r>
              <a:rPr lang="en-US" dirty="0" err="1" smtClean="0">
                <a:latin typeface="Calibri (Body)"/>
              </a:rPr>
              <a:t>trẻ</a:t>
            </a:r>
            <a:r>
              <a:rPr lang="en-US" dirty="0" smtClean="0">
                <a:latin typeface="Calibri (Body)"/>
              </a:rPr>
              <a:t> </a:t>
            </a:r>
            <a:r>
              <a:rPr lang="en-US" dirty="0" err="1" smtClean="0">
                <a:latin typeface="Calibri (Body)"/>
              </a:rPr>
              <a:t>em</a:t>
            </a:r>
            <a:endParaRPr lang="en-US" dirty="0" smtClean="0">
              <a:latin typeface="Calibri (Body)"/>
            </a:endParaRPr>
          </a:p>
          <a:p>
            <a:pPr algn="just"/>
            <a:r>
              <a:rPr lang="en-US" dirty="0" err="1" smtClean="0">
                <a:latin typeface="Calibri (Body)"/>
              </a:rPr>
              <a:t>Công</a:t>
            </a:r>
            <a:r>
              <a:rPr lang="en-US" dirty="0" smtClean="0">
                <a:latin typeface="Calibri (Body)"/>
              </a:rPr>
              <a:t> </a:t>
            </a:r>
            <a:r>
              <a:rPr lang="en-US" dirty="0" err="1" smtClean="0">
                <a:latin typeface="Calibri (Body)"/>
              </a:rPr>
              <a:t>việc</a:t>
            </a:r>
            <a:r>
              <a:rPr lang="en-US" dirty="0" smtClean="0">
                <a:latin typeface="Calibri (Body)"/>
              </a:rPr>
              <a:t> </a:t>
            </a:r>
            <a:r>
              <a:rPr lang="en-US" dirty="0" err="1" smtClean="0">
                <a:latin typeface="Calibri (Body)"/>
              </a:rPr>
              <a:t>cần</a:t>
            </a:r>
            <a:r>
              <a:rPr lang="en-US" dirty="0" smtClean="0">
                <a:latin typeface="Calibri (Body)"/>
              </a:rPr>
              <a:t> </a:t>
            </a:r>
            <a:r>
              <a:rPr lang="en-US" dirty="0" err="1" smtClean="0">
                <a:latin typeface="Calibri (Body)"/>
              </a:rPr>
              <a:t>làm</a:t>
            </a:r>
            <a:r>
              <a:rPr lang="en-US" dirty="0" smtClean="0">
                <a:latin typeface="Calibri (Body)"/>
              </a:rPr>
              <a:t> </a:t>
            </a:r>
            <a:r>
              <a:rPr lang="en-US" dirty="0" err="1" smtClean="0">
                <a:latin typeface="Calibri (Body)"/>
              </a:rPr>
              <a:t>trong</a:t>
            </a:r>
            <a:r>
              <a:rPr lang="en-US" dirty="0" smtClean="0">
                <a:latin typeface="Calibri (Body)"/>
              </a:rPr>
              <a:t> </a:t>
            </a:r>
            <a:r>
              <a:rPr lang="en-US" dirty="0" err="1" smtClean="0">
                <a:latin typeface="Calibri (Body)"/>
              </a:rPr>
              <a:t>và</a:t>
            </a:r>
            <a:r>
              <a:rPr lang="en-US" dirty="0" smtClean="0">
                <a:latin typeface="Calibri (Body)"/>
              </a:rPr>
              <a:t> </a:t>
            </a:r>
            <a:r>
              <a:rPr lang="en-US" dirty="0" err="1" smtClean="0">
                <a:latin typeface="Calibri (Body)"/>
              </a:rPr>
              <a:t>sau</a:t>
            </a:r>
            <a:r>
              <a:rPr lang="en-US" dirty="0" smtClean="0">
                <a:latin typeface="Calibri (Body)"/>
              </a:rPr>
              <a:t> </a:t>
            </a:r>
            <a:r>
              <a:rPr lang="en-US" dirty="0" err="1" smtClean="0">
                <a:latin typeface="Calibri (Body)"/>
              </a:rPr>
              <a:t>khi</a:t>
            </a:r>
            <a:r>
              <a:rPr lang="en-US" dirty="0" smtClean="0">
                <a:latin typeface="Calibri (Body)"/>
              </a:rPr>
              <a:t> </a:t>
            </a:r>
            <a:r>
              <a:rPr lang="en-US" dirty="0" err="1" smtClean="0">
                <a:latin typeface="Calibri (Body)"/>
              </a:rPr>
              <a:t>tiêm</a:t>
            </a:r>
            <a:r>
              <a:rPr lang="en-US" dirty="0">
                <a:latin typeface="Calibri (Body)"/>
              </a:rPr>
              <a:t> </a:t>
            </a:r>
            <a:r>
              <a:rPr lang="en-US" dirty="0" err="1">
                <a:latin typeface="Calibri (Body)"/>
              </a:rPr>
              <a:t>phòng</a:t>
            </a:r>
            <a:r>
              <a:rPr lang="en-US" dirty="0">
                <a:latin typeface="Calibri (Body)"/>
              </a:rPr>
              <a:t> COVID-19 </a:t>
            </a:r>
            <a:r>
              <a:rPr lang="en-US" dirty="0" err="1">
                <a:latin typeface="Calibri (Body)"/>
              </a:rPr>
              <a:t>cho</a:t>
            </a:r>
            <a:r>
              <a:rPr lang="en-US" dirty="0">
                <a:latin typeface="Calibri (Body)"/>
              </a:rPr>
              <a:t> </a:t>
            </a:r>
            <a:r>
              <a:rPr lang="en-US" dirty="0" err="1">
                <a:latin typeface="Calibri (Body)"/>
              </a:rPr>
              <a:t>trẻ</a:t>
            </a:r>
            <a:r>
              <a:rPr lang="en-US" dirty="0">
                <a:latin typeface="Calibri (Body)"/>
              </a:rPr>
              <a:t> </a:t>
            </a:r>
            <a:r>
              <a:rPr lang="en-US" dirty="0" err="1">
                <a:latin typeface="Calibri (Body)"/>
              </a:rPr>
              <a:t>em</a:t>
            </a:r>
            <a:endParaRPr lang="en-US" dirty="0">
              <a:latin typeface="Calibri (Body)"/>
            </a:endParaRPr>
          </a:p>
          <a:p>
            <a:pPr algn="just"/>
            <a:r>
              <a:rPr lang="en-US" dirty="0" err="1">
                <a:latin typeface="Calibri (Body)"/>
              </a:rPr>
              <a:t>Các</a:t>
            </a:r>
            <a:r>
              <a:rPr lang="en-US" dirty="0">
                <a:latin typeface="Calibri (Body)"/>
              </a:rPr>
              <a:t> </a:t>
            </a:r>
            <a:r>
              <a:rPr lang="en-US" dirty="0" err="1">
                <a:latin typeface="Calibri (Body)"/>
              </a:rPr>
              <a:t>phản</a:t>
            </a:r>
            <a:r>
              <a:rPr lang="en-US" dirty="0">
                <a:latin typeface="Calibri (Body)"/>
              </a:rPr>
              <a:t> </a:t>
            </a:r>
            <a:r>
              <a:rPr lang="en-US" dirty="0" err="1">
                <a:latin typeface="Calibri (Body)"/>
              </a:rPr>
              <a:t>ứng</a:t>
            </a:r>
            <a:r>
              <a:rPr lang="en-US" dirty="0">
                <a:latin typeface="Calibri (Body)"/>
              </a:rPr>
              <a:t> </a:t>
            </a:r>
            <a:r>
              <a:rPr lang="en-US" dirty="0" err="1">
                <a:latin typeface="Calibri (Body)"/>
              </a:rPr>
              <a:t>có</a:t>
            </a:r>
            <a:r>
              <a:rPr lang="en-US" dirty="0">
                <a:latin typeface="Calibri (Body)"/>
              </a:rPr>
              <a:t> </a:t>
            </a:r>
            <a:r>
              <a:rPr lang="en-US" dirty="0" err="1">
                <a:latin typeface="Calibri (Body)"/>
              </a:rPr>
              <a:t>thể</a:t>
            </a:r>
            <a:r>
              <a:rPr lang="en-US" dirty="0">
                <a:latin typeface="Calibri (Body)"/>
              </a:rPr>
              <a:t> </a:t>
            </a:r>
            <a:r>
              <a:rPr lang="en-US" dirty="0" err="1">
                <a:latin typeface="Calibri (Body)"/>
              </a:rPr>
              <a:t>gặp</a:t>
            </a:r>
            <a:r>
              <a:rPr lang="en-US" dirty="0">
                <a:latin typeface="Calibri (Body)"/>
              </a:rPr>
              <a:t> </a:t>
            </a:r>
            <a:r>
              <a:rPr lang="en-US" dirty="0" err="1">
                <a:latin typeface="Calibri (Body)"/>
              </a:rPr>
              <a:t>sau</a:t>
            </a:r>
            <a:r>
              <a:rPr lang="en-US" dirty="0">
                <a:latin typeface="Calibri (Body)"/>
              </a:rPr>
              <a:t> </a:t>
            </a:r>
            <a:r>
              <a:rPr lang="en-US" dirty="0" err="1">
                <a:latin typeface="Calibri (Body)"/>
              </a:rPr>
              <a:t>tiêm</a:t>
            </a:r>
            <a:r>
              <a:rPr lang="en-US" dirty="0">
                <a:latin typeface="Calibri (Body)"/>
              </a:rPr>
              <a:t> </a:t>
            </a:r>
            <a:r>
              <a:rPr lang="en-US" dirty="0" err="1">
                <a:latin typeface="Calibri (Body)"/>
              </a:rPr>
              <a:t>vắc</a:t>
            </a:r>
            <a:r>
              <a:rPr lang="en-US" dirty="0">
                <a:latin typeface="Calibri (Body)"/>
              </a:rPr>
              <a:t> </a:t>
            </a:r>
            <a:r>
              <a:rPr lang="en-US" dirty="0" err="1">
                <a:latin typeface="Calibri (Body)"/>
              </a:rPr>
              <a:t>xin</a:t>
            </a:r>
            <a:r>
              <a:rPr lang="en-US" dirty="0">
                <a:latin typeface="Calibri (Body)"/>
              </a:rPr>
              <a:t> </a:t>
            </a:r>
            <a:r>
              <a:rPr lang="en-US" dirty="0" err="1">
                <a:latin typeface="Calibri (Body)"/>
              </a:rPr>
              <a:t>phòng</a:t>
            </a:r>
            <a:r>
              <a:rPr lang="en-US" dirty="0">
                <a:latin typeface="Calibri (Body)"/>
              </a:rPr>
              <a:t>      COVID-19 </a:t>
            </a:r>
            <a:r>
              <a:rPr lang="en-US" dirty="0" err="1">
                <a:latin typeface="Calibri (Body)"/>
              </a:rPr>
              <a:t>cho</a:t>
            </a:r>
            <a:r>
              <a:rPr lang="en-US" dirty="0">
                <a:latin typeface="Calibri (Body)"/>
              </a:rPr>
              <a:t> </a:t>
            </a:r>
            <a:r>
              <a:rPr lang="en-US" dirty="0" err="1">
                <a:latin typeface="Calibri (Body)"/>
              </a:rPr>
              <a:t>trẻ</a:t>
            </a:r>
            <a:r>
              <a:rPr lang="en-US" dirty="0">
                <a:latin typeface="Calibri (Body)"/>
              </a:rPr>
              <a:t> </a:t>
            </a:r>
            <a:r>
              <a:rPr lang="en-US" dirty="0" err="1">
                <a:latin typeface="Calibri (Body)"/>
              </a:rPr>
              <a:t>em</a:t>
            </a:r>
            <a:endParaRPr lang="en-US" dirty="0">
              <a:latin typeface="Calibri (Body)"/>
            </a:endParaRPr>
          </a:p>
          <a:p>
            <a:pPr algn="just"/>
            <a:r>
              <a:rPr lang="en-US" dirty="0" smtClean="0">
                <a:latin typeface="Calibri (Body)"/>
              </a:rPr>
              <a:t>Theo </a:t>
            </a:r>
            <a:r>
              <a:rPr lang="en-US" dirty="0" err="1" smtClean="0">
                <a:latin typeface="Calibri (Body)"/>
              </a:rPr>
              <a:t>dõi</a:t>
            </a:r>
            <a:r>
              <a:rPr lang="en-US" dirty="0" smtClean="0">
                <a:latin typeface="Calibri (Body)"/>
              </a:rPr>
              <a:t> </a:t>
            </a:r>
            <a:r>
              <a:rPr lang="en-US" dirty="0" err="1" smtClean="0">
                <a:latin typeface="Calibri (Body)"/>
              </a:rPr>
              <a:t>các</a:t>
            </a:r>
            <a:r>
              <a:rPr lang="en-US" dirty="0" smtClean="0">
                <a:latin typeface="Calibri (Body)"/>
              </a:rPr>
              <a:t> </a:t>
            </a:r>
            <a:r>
              <a:rPr lang="en-US" dirty="0" err="1" smtClean="0">
                <a:latin typeface="Calibri (Body)"/>
              </a:rPr>
              <a:t>phản</a:t>
            </a:r>
            <a:r>
              <a:rPr lang="en-US" dirty="0" smtClean="0">
                <a:latin typeface="Calibri (Body)"/>
              </a:rPr>
              <a:t> </a:t>
            </a:r>
            <a:r>
              <a:rPr lang="en-US" dirty="0" err="1" smtClean="0">
                <a:latin typeface="Calibri (Body)"/>
              </a:rPr>
              <a:t>ứng</a:t>
            </a:r>
            <a:r>
              <a:rPr lang="en-US" dirty="0" smtClean="0">
                <a:latin typeface="Calibri (Body)"/>
              </a:rPr>
              <a:t> </a:t>
            </a:r>
            <a:r>
              <a:rPr lang="en-US" dirty="0" err="1" smtClean="0">
                <a:latin typeface="Calibri (Body)"/>
              </a:rPr>
              <a:t>sau</a:t>
            </a:r>
            <a:r>
              <a:rPr lang="en-US" dirty="0" smtClean="0">
                <a:latin typeface="Calibri (Body)"/>
              </a:rPr>
              <a:t> </a:t>
            </a:r>
            <a:r>
              <a:rPr lang="en-US" dirty="0" err="1" smtClean="0">
                <a:latin typeface="Calibri (Body)"/>
              </a:rPr>
              <a:t>tiêm</a:t>
            </a:r>
            <a:r>
              <a:rPr lang="en-US" dirty="0" smtClean="0">
                <a:latin typeface="Calibri (Body)"/>
              </a:rPr>
              <a:t> </a:t>
            </a:r>
            <a:r>
              <a:rPr lang="en-US" dirty="0" err="1">
                <a:latin typeface="Calibri (Body)"/>
              </a:rPr>
              <a:t>vắc</a:t>
            </a:r>
            <a:r>
              <a:rPr lang="en-US" dirty="0">
                <a:latin typeface="Calibri (Body)"/>
              </a:rPr>
              <a:t> </a:t>
            </a:r>
            <a:r>
              <a:rPr lang="en-US" dirty="0" err="1">
                <a:latin typeface="Calibri (Body)"/>
              </a:rPr>
              <a:t>xin</a:t>
            </a:r>
            <a:r>
              <a:rPr lang="en-US" dirty="0">
                <a:latin typeface="Calibri (Body)"/>
              </a:rPr>
              <a:t> </a:t>
            </a:r>
            <a:r>
              <a:rPr lang="en-US" dirty="0" err="1">
                <a:latin typeface="Calibri (Body)"/>
              </a:rPr>
              <a:t>phòng</a:t>
            </a:r>
            <a:r>
              <a:rPr lang="en-US" dirty="0">
                <a:latin typeface="Calibri (Body)"/>
              </a:rPr>
              <a:t> COVID-19 </a:t>
            </a:r>
            <a:r>
              <a:rPr lang="en-US" dirty="0" err="1">
                <a:latin typeface="Calibri (Body)"/>
              </a:rPr>
              <a:t>cho</a:t>
            </a:r>
            <a:r>
              <a:rPr lang="en-US" dirty="0">
                <a:latin typeface="Calibri (Body)"/>
              </a:rPr>
              <a:t> </a:t>
            </a:r>
            <a:r>
              <a:rPr lang="en-US" dirty="0" err="1">
                <a:latin typeface="Calibri (Body)"/>
              </a:rPr>
              <a:t>trẻ</a:t>
            </a:r>
            <a:r>
              <a:rPr lang="en-US" dirty="0">
                <a:latin typeface="Calibri (Body)"/>
              </a:rPr>
              <a:t> </a:t>
            </a:r>
            <a:r>
              <a:rPr lang="en-US" dirty="0" err="1">
                <a:latin typeface="Calibri (Body)"/>
              </a:rPr>
              <a:t>em</a:t>
            </a:r>
            <a:endParaRPr lang="en-US" dirty="0">
              <a:latin typeface="Calibri (Body)"/>
            </a:endParaRPr>
          </a:p>
          <a:p>
            <a:pPr algn="just"/>
            <a:endParaRPr lang="en-US" dirty="0" smtClean="0">
              <a:latin typeface="Calibri (Body)"/>
            </a:endParaRPr>
          </a:p>
          <a:p>
            <a:pPr algn="just">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0000"/>
                </a:solidFill>
                <a:cs typeface="Arial" pitchFamily="34" charset="0"/>
              </a:rPr>
              <a:t>Phân</a:t>
            </a:r>
            <a:r>
              <a:rPr lang="en-US" dirty="0">
                <a:solidFill>
                  <a:srgbClr val="FF0000"/>
                </a:solidFill>
                <a:cs typeface="Arial" pitchFamily="34" charset="0"/>
              </a:rPr>
              <a:t> </a:t>
            </a:r>
            <a:r>
              <a:rPr lang="en-US" dirty="0" err="1">
                <a:solidFill>
                  <a:srgbClr val="FF0000"/>
                </a:solidFill>
                <a:cs typeface="Arial" pitchFamily="34" charset="0"/>
              </a:rPr>
              <a:t>biệt</a:t>
            </a:r>
            <a:r>
              <a:rPr lang="en-US" dirty="0">
                <a:solidFill>
                  <a:srgbClr val="FF0000"/>
                </a:solidFill>
                <a:cs typeface="Arial" pitchFamily="34" charset="0"/>
              </a:rPr>
              <a:t> </a:t>
            </a:r>
            <a:r>
              <a:rPr lang="en-US" dirty="0" err="1">
                <a:solidFill>
                  <a:srgbClr val="FF0000"/>
                </a:solidFill>
                <a:cs typeface="Arial" pitchFamily="34" charset="0"/>
              </a:rPr>
              <a:t>ngất</a:t>
            </a:r>
            <a:r>
              <a:rPr lang="en-US" dirty="0">
                <a:solidFill>
                  <a:srgbClr val="FF0000"/>
                </a:solidFill>
                <a:cs typeface="Arial" pitchFamily="34" charset="0"/>
              </a:rPr>
              <a:t> do </a:t>
            </a:r>
            <a:r>
              <a:rPr lang="en-US" dirty="0" err="1">
                <a:solidFill>
                  <a:srgbClr val="FF0000"/>
                </a:solidFill>
                <a:cs typeface="Arial" pitchFamily="34" charset="0"/>
              </a:rPr>
              <a:t>tâm</a:t>
            </a:r>
            <a:r>
              <a:rPr lang="en-US" dirty="0">
                <a:solidFill>
                  <a:srgbClr val="FF0000"/>
                </a:solidFill>
                <a:cs typeface="Arial" pitchFamily="34" charset="0"/>
              </a:rPr>
              <a:t> </a:t>
            </a:r>
            <a:r>
              <a:rPr lang="en-US" dirty="0" err="1">
                <a:solidFill>
                  <a:srgbClr val="FF0000"/>
                </a:solidFill>
                <a:cs typeface="Arial" pitchFamily="34" charset="0"/>
              </a:rPr>
              <a:t>lý</a:t>
            </a:r>
            <a:r>
              <a:rPr lang="en-US" dirty="0">
                <a:solidFill>
                  <a:srgbClr val="FF0000"/>
                </a:solidFill>
                <a:cs typeface="Arial" pitchFamily="34" charset="0"/>
              </a:rPr>
              <a:t> </a:t>
            </a:r>
            <a:r>
              <a:rPr lang="en-US" dirty="0" err="1">
                <a:solidFill>
                  <a:srgbClr val="FF0000"/>
                </a:solidFill>
                <a:cs typeface="Arial" pitchFamily="34" charset="0"/>
              </a:rPr>
              <a:t>và</a:t>
            </a:r>
            <a:r>
              <a:rPr lang="en-US" dirty="0">
                <a:solidFill>
                  <a:srgbClr val="FF0000"/>
                </a:solidFill>
                <a:cs typeface="Arial" pitchFamily="34" charset="0"/>
              </a:rPr>
              <a:t> </a:t>
            </a:r>
            <a:r>
              <a:rPr lang="en-US" dirty="0" err="1">
                <a:solidFill>
                  <a:srgbClr val="FF0000"/>
                </a:solidFill>
                <a:cs typeface="Arial" pitchFamily="34" charset="0"/>
              </a:rPr>
              <a:t>phản</a:t>
            </a:r>
            <a:r>
              <a:rPr lang="en-US" dirty="0">
                <a:solidFill>
                  <a:srgbClr val="FF0000"/>
                </a:solidFill>
                <a:cs typeface="Arial" pitchFamily="34" charset="0"/>
              </a:rPr>
              <a:t> </a:t>
            </a:r>
            <a:r>
              <a:rPr lang="en-US" dirty="0" err="1">
                <a:solidFill>
                  <a:srgbClr val="FF0000"/>
                </a:solidFill>
                <a:cs typeface="Arial" pitchFamily="34" charset="0"/>
              </a:rPr>
              <a:t>vệ</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54105643"/>
              </p:ext>
            </p:extLst>
          </p:nvPr>
        </p:nvGraphicFramePr>
        <p:xfrm>
          <a:off x="609600" y="1600200"/>
          <a:ext cx="10742984" cy="4892040"/>
        </p:xfrm>
        <a:graphic>
          <a:graphicData uri="http://schemas.openxmlformats.org/drawingml/2006/table">
            <a:tbl>
              <a:tblPr firstRow="1" bandRow="1">
                <a:tableStyleId>{5C22544A-7EE6-4342-B048-85BDC9FD1C3A}</a:tableStyleId>
              </a:tblPr>
              <a:tblGrid>
                <a:gridCol w="5371492"/>
                <a:gridCol w="5371492"/>
              </a:tblGrid>
              <a:tr h="370840">
                <a:tc>
                  <a:txBody>
                    <a:bodyPr/>
                    <a:lstStyle/>
                    <a:p>
                      <a:pPr algn="just"/>
                      <a:r>
                        <a:rPr lang="en-US" sz="2200" baseline="0" dirty="0" err="1" smtClean="0">
                          <a:latin typeface="+mn-lt"/>
                          <a:cs typeface="Arial" pitchFamily="34" charset="0"/>
                        </a:rPr>
                        <a:t>Ngất</a:t>
                      </a:r>
                      <a:r>
                        <a:rPr lang="en-US" sz="2200" baseline="0" dirty="0" smtClean="0">
                          <a:latin typeface="+mn-lt"/>
                          <a:cs typeface="Arial" pitchFamily="34" charset="0"/>
                        </a:rPr>
                        <a:t> do </a:t>
                      </a:r>
                      <a:r>
                        <a:rPr lang="en-US" sz="2200" baseline="0" dirty="0" err="1" smtClean="0">
                          <a:latin typeface="+mn-lt"/>
                          <a:cs typeface="Arial" pitchFamily="34" charset="0"/>
                        </a:rPr>
                        <a:t>tâm</a:t>
                      </a:r>
                      <a:r>
                        <a:rPr lang="en-US" sz="2200" baseline="0" dirty="0" smtClean="0">
                          <a:latin typeface="+mn-lt"/>
                          <a:cs typeface="Arial" pitchFamily="34" charset="0"/>
                        </a:rPr>
                        <a:t> </a:t>
                      </a:r>
                      <a:r>
                        <a:rPr lang="en-US" sz="2200" baseline="0" dirty="0" err="1" smtClean="0">
                          <a:latin typeface="+mn-lt"/>
                          <a:cs typeface="Arial" pitchFamily="34" charset="0"/>
                        </a:rPr>
                        <a:t>lý</a:t>
                      </a:r>
                      <a:endParaRPr lang="en-US" sz="2200" dirty="0">
                        <a:latin typeface="+mn-lt"/>
                        <a:cs typeface="Arial" pitchFamily="34" charset="0"/>
                      </a:endParaRPr>
                    </a:p>
                  </a:txBody>
                  <a:tcPr anchor="ctr" anchorCtr="1"/>
                </a:tc>
                <a:tc>
                  <a:txBody>
                    <a:bodyPr/>
                    <a:lstStyle/>
                    <a:p>
                      <a:pPr algn="just"/>
                      <a:r>
                        <a:rPr lang="en-US" sz="2200" baseline="0" dirty="0" smtClean="0">
                          <a:latin typeface="+mn-lt"/>
                          <a:cs typeface="Arial" pitchFamily="34" charset="0"/>
                        </a:rPr>
                        <a:t>Do </a:t>
                      </a:r>
                      <a:r>
                        <a:rPr lang="en-US" sz="2200" baseline="0" dirty="0" err="1" smtClean="0">
                          <a:latin typeface="+mn-lt"/>
                          <a:cs typeface="Arial" pitchFamily="34" charset="0"/>
                        </a:rPr>
                        <a:t>phản</a:t>
                      </a:r>
                      <a:r>
                        <a:rPr lang="en-US" sz="2200" baseline="0" dirty="0" smtClean="0">
                          <a:latin typeface="+mn-lt"/>
                          <a:cs typeface="Arial" pitchFamily="34" charset="0"/>
                        </a:rPr>
                        <a:t> </a:t>
                      </a:r>
                      <a:r>
                        <a:rPr lang="en-US" sz="2200" baseline="0" dirty="0" err="1" smtClean="0">
                          <a:latin typeface="+mn-lt"/>
                          <a:cs typeface="Arial" pitchFamily="34" charset="0"/>
                        </a:rPr>
                        <a:t>vệ</a:t>
                      </a:r>
                      <a:endParaRPr lang="en-US" sz="2200" dirty="0">
                        <a:latin typeface="+mn-lt"/>
                        <a:cs typeface="Arial" pitchFamily="34" charset="0"/>
                      </a:endParaRPr>
                    </a:p>
                  </a:txBody>
                  <a:tcPr anchor="ctr" anchorCtr="1"/>
                </a:tc>
              </a:tr>
              <a:tr h="370840">
                <a:tc>
                  <a:txBody>
                    <a:bodyPr/>
                    <a:lstStyle/>
                    <a:p>
                      <a:pPr marL="285750" indent="-285750" algn="just">
                        <a:spcBef>
                          <a:spcPts val="600"/>
                        </a:spcBef>
                        <a:spcAft>
                          <a:spcPts val="600"/>
                        </a:spcAft>
                        <a:buFontTx/>
                        <a:buChar char="-"/>
                      </a:pPr>
                      <a:r>
                        <a:rPr lang="en-US" sz="2200" dirty="0" err="1" smtClean="0">
                          <a:latin typeface="+mn-lt"/>
                          <a:cs typeface="Arial" pitchFamily="34" charset="0"/>
                        </a:rPr>
                        <a:t>Xả</a:t>
                      </a:r>
                      <a:r>
                        <a:rPr lang="en-US" sz="2200" baseline="0" dirty="0" err="1" smtClean="0">
                          <a:latin typeface="+mn-lt"/>
                          <a:cs typeface="Arial" pitchFamily="34" charset="0"/>
                        </a:rPr>
                        <a:t>y</a:t>
                      </a:r>
                      <a:r>
                        <a:rPr lang="en-US" sz="2200" baseline="0" dirty="0" smtClean="0">
                          <a:latin typeface="+mn-lt"/>
                          <a:cs typeface="Arial" pitchFamily="34" charset="0"/>
                        </a:rPr>
                        <a:t> </a:t>
                      </a:r>
                      <a:r>
                        <a:rPr lang="en-US" sz="2200" baseline="0" dirty="0" err="1" smtClean="0">
                          <a:latin typeface="+mn-lt"/>
                          <a:cs typeface="Arial" pitchFamily="34" charset="0"/>
                        </a:rPr>
                        <a:t>ra</a:t>
                      </a:r>
                      <a:r>
                        <a:rPr lang="en-US" sz="2200" baseline="0" dirty="0" smtClean="0">
                          <a:latin typeface="+mn-lt"/>
                          <a:cs typeface="Arial" pitchFamily="34" charset="0"/>
                        </a:rPr>
                        <a:t> </a:t>
                      </a:r>
                      <a:r>
                        <a:rPr lang="en-US" sz="2200" baseline="0" dirty="0" err="1" smtClean="0">
                          <a:latin typeface="+mn-lt"/>
                          <a:cs typeface="Arial" pitchFamily="34" charset="0"/>
                        </a:rPr>
                        <a:t>trước</a:t>
                      </a:r>
                      <a:r>
                        <a:rPr lang="en-US" sz="2200" baseline="0" dirty="0" smtClean="0">
                          <a:latin typeface="+mn-lt"/>
                          <a:cs typeface="Arial" pitchFamily="34" charset="0"/>
                        </a:rPr>
                        <a:t>, </a:t>
                      </a:r>
                      <a:r>
                        <a:rPr lang="en-US" sz="2200" baseline="0" dirty="0" err="1" smtClean="0">
                          <a:latin typeface="+mn-lt"/>
                          <a:cs typeface="Arial" pitchFamily="34" charset="0"/>
                        </a:rPr>
                        <a:t>trong</a:t>
                      </a:r>
                      <a:r>
                        <a:rPr lang="en-US" sz="2200" baseline="0" dirty="0" smtClean="0">
                          <a:latin typeface="+mn-lt"/>
                          <a:cs typeface="Arial" pitchFamily="34" charset="0"/>
                        </a:rPr>
                        <a:t> </a:t>
                      </a:r>
                      <a:r>
                        <a:rPr lang="en-US" sz="2200" baseline="0" dirty="0" err="1" smtClean="0">
                          <a:latin typeface="+mn-lt"/>
                          <a:cs typeface="Arial" pitchFamily="34" charset="0"/>
                        </a:rPr>
                        <a:t>hoặc</a:t>
                      </a:r>
                      <a:r>
                        <a:rPr lang="en-US" sz="2200" baseline="0" dirty="0" smtClean="0">
                          <a:latin typeface="+mn-lt"/>
                          <a:cs typeface="Arial" pitchFamily="34" charset="0"/>
                        </a:rPr>
                        <a:t> </a:t>
                      </a:r>
                      <a:r>
                        <a:rPr lang="en-US" sz="2200" baseline="0" dirty="0" err="1" smtClean="0">
                          <a:latin typeface="+mn-lt"/>
                          <a:cs typeface="Arial" pitchFamily="34" charset="0"/>
                        </a:rPr>
                        <a:t>vài</a:t>
                      </a:r>
                      <a:r>
                        <a:rPr lang="en-US" sz="2200" baseline="0" dirty="0" smtClean="0">
                          <a:latin typeface="+mn-lt"/>
                          <a:cs typeface="Arial" pitchFamily="34" charset="0"/>
                        </a:rPr>
                        <a:t> </a:t>
                      </a:r>
                      <a:r>
                        <a:rPr lang="en-US" sz="2200" baseline="0" dirty="0" err="1" smtClean="0">
                          <a:latin typeface="+mn-lt"/>
                          <a:cs typeface="Arial" pitchFamily="34" charset="0"/>
                        </a:rPr>
                        <a:t>phút</a:t>
                      </a:r>
                      <a:r>
                        <a:rPr lang="en-US" sz="2200" baseline="0" dirty="0" smtClean="0">
                          <a:latin typeface="+mn-lt"/>
                          <a:cs typeface="Arial" pitchFamily="34" charset="0"/>
                        </a:rPr>
                        <a:t> </a:t>
                      </a:r>
                      <a:r>
                        <a:rPr lang="en-US" sz="2200" baseline="0" dirty="0" err="1" smtClean="0">
                          <a:latin typeface="+mn-lt"/>
                          <a:cs typeface="Arial" pitchFamily="34" charset="0"/>
                        </a:rPr>
                        <a:t>sau</a:t>
                      </a:r>
                      <a:r>
                        <a:rPr lang="en-US" sz="2200" baseline="0" dirty="0" smtClean="0">
                          <a:latin typeface="+mn-lt"/>
                          <a:cs typeface="Arial" pitchFamily="34" charset="0"/>
                        </a:rPr>
                        <a:t> </a:t>
                      </a:r>
                      <a:r>
                        <a:rPr lang="en-US" sz="2200" baseline="0" dirty="0" err="1" smtClean="0">
                          <a:latin typeface="+mn-lt"/>
                          <a:cs typeface="Arial" pitchFamily="34" charset="0"/>
                        </a:rPr>
                        <a:t>tiêm</a:t>
                      </a:r>
                      <a:endParaRPr lang="en-US" sz="2200" baseline="0" dirty="0" smtClean="0">
                        <a:latin typeface="+mn-lt"/>
                        <a:cs typeface="Arial" pitchFamily="34" charset="0"/>
                      </a:endParaRPr>
                    </a:p>
                    <a:p>
                      <a:pPr marL="285750" indent="-285750" algn="just">
                        <a:spcBef>
                          <a:spcPts val="600"/>
                        </a:spcBef>
                        <a:spcAft>
                          <a:spcPts val="600"/>
                        </a:spcAft>
                        <a:buFontTx/>
                        <a:buChar char="-"/>
                      </a:pPr>
                      <a:r>
                        <a:rPr lang="en-US" sz="2200" baseline="0" dirty="0" err="1" smtClean="0">
                          <a:latin typeface="+mn-lt"/>
                          <a:cs typeface="Arial" pitchFamily="34" charset="0"/>
                        </a:rPr>
                        <a:t>Tái</a:t>
                      </a:r>
                      <a:r>
                        <a:rPr lang="en-US" sz="2200" baseline="0" dirty="0" smtClean="0">
                          <a:latin typeface="+mn-lt"/>
                          <a:cs typeface="Arial" pitchFamily="34" charset="0"/>
                        </a:rPr>
                        <a:t> </a:t>
                      </a:r>
                      <a:r>
                        <a:rPr lang="en-US" sz="2200" baseline="0" dirty="0" err="1" smtClean="0">
                          <a:latin typeface="+mn-lt"/>
                          <a:cs typeface="Arial" pitchFamily="34" charset="0"/>
                        </a:rPr>
                        <a:t>nhợt</a:t>
                      </a:r>
                      <a:r>
                        <a:rPr lang="en-US" sz="2200" baseline="0" dirty="0" smtClean="0">
                          <a:latin typeface="+mn-lt"/>
                          <a:cs typeface="Arial" pitchFamily="34" charset="0"/>
                        </a:rPr>
                        <a:t> </a:t>
                      </a:r>
                      <a:r>
                        <a:rPr lang="en-US" sz="2200" baseline="0" dirty="0" err="1" smtClean="0">
                          <a:latin typeface="+mn-lt"/>
                          <a:cs typeface="Arial" pitchFamily="34" charset="0"/>
                        </a:rPr>
                        <a:t>toàn</a:t>
                      </a:r>
                      <a:r>
                        <a:rPr lang="en-US" sz="2200" baseline="0" dirty="0" smtClean="0">
                          <a:latin typeface="+mn-lt"/>
                          <a:cs typeface="Arial" pitchFamily="34" charset="0"/>
                        </a:rPr>
                        <a:t> </a:t>
                      </a:r>
                      <a:r>
                        <a:rPr lang="en-US" sz="2200" baseline="0" dirty="0" err="1" smtClean="0">
                          <a:latin typeface="+mn-lt"/>
                          <a:cs typeface="Arial" pitchFamily="34" charset="0"/>
                        </a:rPr>
                        <a:t>thể</a:t>
                      </a:r>
                      <a:r>
                        <a:rPr lang="en-US" sz="2200" baseline="0" dirty="0" smtClean="0">
                          <a:latin typeface="+mn-lt"/>
                          <a:cs typeface="Arial" pitchFamily="34" charset="0"/>
                        </a:rPr>
                        <a:t>, da </a:t>
                      </a:r>
                      <a:r>
                        <a:rPr lang="en-US" sz="2200" baseline="0" dirty="0" err="1" smtClean="0">
                          <a:latin typeface="+mn-lt"/>
                          <a:cs typeface="Arial" pitchFamily="34" charset="0"/>
                        </a:rPr>
                        <a:t>lạnh</a:t>
                      </a:r>
                      <a:r>
                        <a:rPr lang="en-US" sz="2200" baseline="0" dirty="0" smtClean="0">
                          <a:latin typeface="+mn-lt"/>
                          <a:cs typeface="Arial" pitchFamily="34" charset="0"/>
                        </a:rPr>
                        <a:t> </a:t>
                      </a:r>
                      <a:r>
                        <a:rPr lang="en-US" sz="2200" baseline="0" dirty="0" err="1" smtClean="0">
                          <a:latin typeface="+mn-lt"/>
                          <a:cs typeface="Arial" pitchFamily="34" charset="0"/>
                        </a:rPr>
                        <a:t>ẩm</a:t>
                      </a:r>
                      <a:endParaRPr lang="en-US" sz="2200" baseline="0" dirty="0" smtClean="0">
                        <a:latin typeface="+mn-lt"/>
                        <a:cs typeface="Arial" pitchFamily="34" charset="0"/>
                      </a:endParaRPr>
                    </a:p>
                    <a:p>
                      <a:pPr marL="285750" indent="-285750" algn="just">
                        <a:spcBef>
                          <a:spcPts val="600"/>
                        </a:spcBef>
                        <a:spcAft>
                          <a:spcPts val="600"/>
                        </a:spcAft>
                        <a:buFontTx/>
                        <a:buChar char="-"/>
                      </a:pPr>
                      <a:r>
                        <a:rPr lang="en-US" sz="2200" baseline="0" dirty="0" err="1" smtClean="0">
                          <a:latin typeface="+mn-lt"/>
                          <a:cs typeface="Arial" pitchFamily="34" charset="0"/>
                        </a:rPr>
                        <a:t>Thở</a:t>
                      </a:r>
                      <a:r>
                        <a:rPr lang="en-US" sz="2200" baseline="0" dirty="0" smtClean="0">
                          <a:latin typeface="+mn-lt"/>
                          <a:cs typeface="Arial" pitchFamily="34" charset="0"/>
                        </a:rPr>
                        <a:t> </a:t>
                      </a:r>
                      <a:r>
                        <a:rPr lang="en-US" sz="2200" baseline="0" dirty="0" err="1" smtClean="0">
                          <a:latin typeface="+mn-lt"/>
                          <a:cs typeface="Arial" pitchFamily="34" charset="0"/>
                        </a:rPr>
                        <a:t>bình</a:t>
                      </a:r>
                      <a:r>
                        <a:rPr lang="en-US" sz="2200" baseline="0" dirty="0" smtClean="0">
                          <a:latin typeface="+mn-lt"/>
                          <a:cs typeface="Arial" pitchFamily="34" charset="0"/>
                        </a:rPr>
                        <a:t> </a:t>
                      </a:r>
                      <a:r>
                        <a:rPr lang="en-US" sz="2200" baseline="0" dirty="0" err="1" smtClean="0">
                          <a:latin typeface="+mn-lt"/>
                          <a:cs typeface="Arial" pitchFamily="34" charset="0"/>
                        </a:rPr>
                        <a:t>thường</a:t>
                      </a:r>
                      <a:r>
                        <a:rPr lang="en-US" sz="2200" baseline="0" dirty="0" smtClean="0">
                          <a:latin typeface="+mn-lt"/>
                          <a:cs typeface="Arial" pitchFamily="34" charset="0"/>
                        </a:rPr>
                        <a:t> - </a:t>
                      </a:r>
                      <a:r>
                        <a:rPr lang="en-US" sz="2200" baseline="0" dirty="0" err="1" smtClean="0">
                          <a:latin typeface="+mn-lt"/>
                          <a:cs typeface="Arial" pitchFamily="34" charset="0"/>
                        </a:rPr>
                        <a:t>có</a:t>
                      </a:r>
                      <a:r>
                        <a:rPr lang="en-US" sz="2200" baseline="0" dirty="0" smtClean="0">
                          <a:latin typeface="+mn-lt"/>
                          <a:cs typeface="Arial" pitchFamily="34" charset="0"/>
                        </a:rPr>
                        <a:t> </a:t>
                      </a:r>
                      <a:r>
                        <a:rPr lang="en-US" sz="2200" baseline="0" dirty="0" err="1" smtClean="0">
                          <a:latin typeface="+mn-lt"/>
                          <a:cs typeface="Arial" pitchFamily="34" charset="0"/>
                        </a:rPr>
                        <a:t>thể</a:t>
                      </a:r>
                      <a:r>
                        <a:rPr lang="en-US" sz="2200" baseline="0" dirty="0" smtClean="0">
                          <a:latin typeface="+mn-lt"/>
                          <a:cs typeface="Arial" pitchFamily="34" charset="0"/>
                        </a:rPr>
                        <a:t> </a:t>
                      </a:r>
                      <a:r>
                        <a:rPr lang="en-US" sz="2200" baseline="0" dirty="0" err="1" smtClean="0">
                          <a:latin typeface="+mn-lt"/>
                          <a:cs typeface="Arial" pitchFamily="34" charset="0"/>
                        </a:rPr>
                        <a:t>thở</a:t>
                      </a:r>
                      <a:r>
                        <a:rPr lang="en-US" sz="2200" baseline="0" dirty="0" smtClean="0">
                          <a:latin typeface="+mn-lt"/>
                          <a:cs typeface="Arial" pitchFamily="34" charset="0"/>
                        </a:rPr>
                        <a:t> </a:t>
                      </a:r>
                      <a:r>
                        <a:rPr lang="en-US" sz="2200" baseline="0" dirty="0" err="1" smtClean="0">
                          <a:latin typeface="+mn-lt"/>
                          <a:cs typeface="Arial" pitchFamily="34" charset="0"/>
                        </a:rPr>
                        <a:t>nông</a:t>
                      </a:r>
                      <a:r>
                        <a:rPr lang="en-US" sz="2200" baseline="0" dirty="0" smtClean="0">
                          <a:latin typeface="+mn-lt"/>
                          <a:cs typeface="Arial" pitchFamily="34" charset="0"/>
                        </a:rPr>
                        <a:t> </a:t>
                      </a:r>
                      <a:r>
                        <a:rPr lang="en-US" sz="2200" baseline="0" dirty="0" err="1" smtClean="0">
                          <a:latin typeface="+mn-lt"/>
                          <a:cs typeface="Arial" pitchFamily="34" charset="0"/>
                        </a:rPr>
                        <a:t>nhưng</a:t>
                      </a:r>
                      <a:r>
                        <a:rPr lang="en-US" sz="2200" baseline="0" dirty="0" smtClean="0">
                          <a:latin typeface="+mn-lt"/>
                          <a:cs typeface="Arial" pitchFamily="34" charset="0"/>
                        </a:rPr>
                        <a:t> </a:t>
                      </a:r>
                      <a:r>
                        <a:rPr lang="en-US" sz="2200" baseline="0" dirty="0" err="1" smtClean="0">
                          <a:latin typeface="+mn-lt"/>
                          <a:cs typeface="Arial" pitchFamily="34" charset="0"/>
                        </a:rPr>
                        <a:t>không</a:t>
                      </a:r>
                      <a:r>
                        <a:rPr lang="en-US" sz="2200" baseline="0" dirty="0" smtClean="0">
                          <a:latin typeface="+mn-lt"/>
                          <a:cs typeface="Arial" pitchFamily="34" charset="0"/>
                        </a:rPr>
                        <a:t> </a:t>
                      </a:r>
                      <a:r>
                        <a:rPr lang="en-US" sz="2200" baseline="0" dirty="0" err="1" smtClean="0">
                          <a:latin typeface="+mn-lt"/>
                          <a:cs typeface="Arial" pitchFamily="34" charset="0"/>
                        </a:rPr>
                        <a:t>gắng</a:t>
                      </a:r>
                      <a:r>
                        <a:rPr lang="en-US" sz="2200" baseline="0" dirty="0" smtClean="0">
                          <a:latin typeface="+mn-lt"/>
                          <a:cs typeface="Arial" pitchFamily="34" charset="0"/>
                        </a:rPr>
                        <a:t> </a:t>
                      </a:r>
                      <a:r>
                        <a:rPr lang="en-US" sz="2200" baseline="0" dirty="0" err="1" smtClean="0">
                          <a:latin typeface="+mn-lt"/>
                          <a:cs typeface="Arial" pitchFamily="34" charset="0"/>
                        </a:rPr>
                        <a:t>sức</a:t>
                      </a:r>
                      <a:endParaRPr lang="en-US" sz="2200" baseline="0" dirty="0" smtClean="0">
                        <a:latin typeface="+mn-lt"/>
                        <a:cs typeface="Arial" pitchFamily="34" charset="0"/>
                      </a:endParaRPr>
                    </a:p>
                    <a:p>
                      <a:pPr marL="285750" indent="-285750" algn="just">
                        <a:spcBef>
                          <a:spcPts val="600"/>
                        </a:spcBef>
                        <a:spcAft>
                          <a:spcPts val="600"/>
                        </a:spcAft>
                        <a:buFontTx/>
                        <a:buChar char="-"/>
                      </a:pPr>
                      <a:r>
                        <a:rPr lang="en-US" sz="2200" dirty="0" err="1" smtClean="0">
                          <a:latin typeface="+mn-lt"/>
                          <a:cs typeface="Arial" pitchFamily="34" charset="0"/>
                        </a:rPr>
                        <a:t>Mạch</a:t>
                      </a:r>
                      <a:r>
                        <a:rPr lang="en-US" sz="2200" dirty="0" smtClean="0">
                          <a:latin typeface="+mn-lt"/>
                          <a:cs typeface="Arial" pitchFamily="34" charset="0"/>
                        </a:rPr>
                        <a:t> </a:t>
                      </a:r>
                      <a:r>
                        <a:rPr lang="en-US" sz="2200" dirty="0" err="1" smtClean="0">
                          <a:latin typeface="+mn-lt"/>
                          <a:cs typeface="Arial" pitchFamily="34" charset="0"/>
                        </a:rPr>
                        <a:t>chậm</a:t>
                      </a:r>
                      <a:r>
                        <a:rPr lang="en-US" sz="2200" baseline="0" dirty="0" smtClean="0">
                          <a:latin typeface="+mn-lt"/>
                          <a:cs typeface="Arial" pitchFamily="34" charset="0"/>
                        </a:rPr>
                        <a:t> </a:t>
                      </a:r>
                      <a:r>
                        <a:rPr lang="en-US" sz="2200" baseline="0" dirty="0" err="1" smtClean="0">
                          <a:latin typeface="+mn-lt"/>
                          <a:cs typeface="Arial" pitchFamily="34" charset="0"/>
                        </a:rPr>
                        <a:t>nhưng</a:t>
                      </a:r>
                      <a:r>
                        <a:rPr lang="en-US" sz="2200" baseline="0" dirty="0" smtClean="0">
                          <a:latin typeface="+mn-lt"/>
                          <a:cs typeface="Arial" pitchFamily="34" charset="0"/>
                        </a:rPr>
                        <a:t> </a:t>
                      </a:r>
                      <a:r>
                        <a:rPr lang="en-US" sz="2200" baseline="0" dirty="0" err="1" smtClean="0">
                          <a:latin typeface="+mn-lt"/>
                          <a:cs typeface="Arial" pitchFamily="34" charset="0"/>
                        </a:rPr>
                        <a:t>mạch</a:t>
                      </a:r>
                      <a:r>
                        <a:rPr lang="en-US" sz="2200" baseline="0" dirty="0" smtClean="0">
                          <a:latin typeface="+mn-lt"/>
                          <a:cs typeface="Arial" pitchFamily="34" charset="0"/>
                        </a:rPr>
                        <a:t> </a:t>
                      </a:r>
                      <a:r>
                        <a:rPr lang="en-US" sz="2200" baseline="0" dirty="0" err="1" smtClean="0">
                          <a:latin typeface="+mn-lt"/>
                          <a:cs typeface="Arial" pitchFamily="34" charset="0"/>
                        </a:rPr>
                        <a:t>trung</a:t>
                      </a:r>
                      <a:r>
                        <a:rPr lang="en-US" sz="2200" baseline="0" dirty="0" smtClean="0">
                          <a:latin typeface="+mn-lt"/>
                          <a:cs typeface="Arial" pitchFamily="34" charset="0"/>
                        </a:rPr>
                        <a:t> </a:t>
                      </a:r>
                      <a:r>
                        <a:rPr lang="en-US" sz="2200" baseline="0" dirty="0" err="1" smtClean="0">
                          <a:latin typeface="+mn-lt"/>
                          <a:cs typeface="Arial" pitchFamily="34" charset="0"/>
                        </a:rPr>
                        <a:t>tâm</a:t>
                      </a:r>
                      <a:r>
                        <a:rPr lang="en-US" sz="2200" baseline="0" dirty="0" smtClean="0">
                          <a:latin typeface="+mn-lt"/>
                          <a:cs typeface="Arial" pitchFamily="34" charset="0"/>
                        </a:rPr>
                        <a:t> </a:t>
                      </a:r>
                      <a:r>
                        <a:rPr lang="en-US" sz="2200" baseline="0" dirty="0" err="1" smtClean="0">
                          <a:latin typeface="+mn-lt"/>
                          <a:cs typeface="Arial" pitchFamily="34" charset="0"/>
                        </a:rPr>
                        <a:t>bắt</a:t>
                      </a:r>
                      <a:r>
                        <a:rPr lang="en-US" sz="2200" baseline="0" dirty="0" smtClean="0">
                          <a:latin typeface="+mn-lt"/>
                          <a:cs typeface="Arial" pitchFamily="34" charset="0"/>
                        </a:rPr>
                        <a:t> </a:t>
                      </a:r>
                      <a:r>
                        <a:rPr lang="en-US" sz="2200" baseline="0" dirty="0" err="1" smtClean="0">
                          <a:latin typeface="+mn-lt"/>
                          <a:cs typeface="Arial" pitchFamily="34" charset="0"/>
                        </a:rPr>
                        <a:t>rõ</a:t>
                      </a:r>
                      <a:r>
                        <a:rPr lang="en-US" sz="2200" baseline="0" dirty="0" smtClean="0">
                          <a:latin typeface="+mn-lt"/>
                          <a:cs typeface="Arial" pitchFamily="34" charset="0"/>
                        </a:rPr>
                        <a:t>; </a:t>
                      </a:r>
                      <a:r>
                        <a:rPr lang="en-US" sz="2200" baseline="0" dirty="0" err="1" smtClean="0">
                          <a:latin typeface="+mn-lt"/>
                          <a:cs typeface="Arial" pitchFamily="34" charset="0"/>
                        </a:rPr>
                        <a:t>hạ</a:t>
                      </a:r>
                      <a:r>
                        <a:rPr lang="en-US" sz="2200" baseline="0" dirty="0" smtClean="0">
                          <a:latin typeface="+mn-lt"/>
                          <a:cs typeface="Arial" pitchFamily="34" charset="0"/>
                        </a:rPr>
                        <a:t> </a:t>
                      </a:r>
                      <a:r>
                        <a:rPr lang="en-US" sz="2200" baseline="0" dirty="0" err="1" smtClean="0">
                          <a:latin typeface="+mn-lt"/>
                          <a:cs typeface="Arial" pitchFamily="34" charset="0"/>
                        </a:rPr>
                        <a:t>huyết</a:t>
                      </a:r>
                      <a:r>
                        <a:rPr lang="en-US" sz="2200" baseline="0" dirty="0" smtClean="0">
                          <a:latin typeface="+mn-lt"/>
                          <a:cs typeface="Arial" pitchFamily="34" charset="0"/>
                        </a:rPr>
                        <a:t> </a:t>
                      </a:r>
                      <a:r>
                        <a:rPr lang="en-US" sz="2200" baseline="0" dirty="0" err="1" smtClean="0">
                          <a:latin typeface="+mn-lt"/>
                          <a:cs typeface="Arial" pitchFamily="34" charset="0"/>
                        </a:rPr>
                        <a:t>áp</a:t>
                      </a:r>
                      <a:r>
                        <a:rPr lang="en-US" sz="2200" baseline="0" dirty="0" smtClean="0">
                          <a:latin typeface="+mn-lt"/>
                          <a:cs typeface="Arial" pitchFamily="34" charset="0"/>
                        </a:rPr>
                        <a:t> </a:t>
                      </a:r>
                      <a:r>
                        <a:rPr lang="en-US" sz="2200" baseline="0" dirty="0" err="1" smtClean="0">
                          <a:latin typeface="+mn-lt"/>
                          <a:cs typeface="Arial" pitchFamily="34" charset="0"/>
                        </a:rPr>
                        <a:t>nhưng</a:t>
                      </a:r>
                      <a:r>
                        <a:rPr lang="en-US" sz="2200" baseline="0" dirty="0" smtClean="0">
                          <a:latin typeface="+mn-lt"/>
                          <a:cs typeface="Arial" pitchFamily="34" charset="0"/>
                        </a:rPr>
                        <a:t> </a:t>
                      </a:r>
                      <a:r>
                        <a:rPr lang="en-US" sz="2200" baseline="0" dirty="0" err="1" smtClean="0">
                          <a:latin typeface="+mn-lt"/>
                          <a:cs typeface="Arial" pitchFamily="34" charset="0"/>
                        </a:rPr>
                        <a:t>thường</a:t>
                      </a:r>
                      <a:r>
                        <a:rPr lang="en-US" sz="2200" baseline="0" dirty="0" smtClean="0">
                          <a:latin typeface="+mn-lt"/>
                          <a:cs typeface="Arial" pitchFamily="34" charset="0"/>
                        </a:rPr>
                        <a:t> </a:t>
                      </a:r>
                      <a:r>
                        <a:rPr lang="en-US" sz="2200" baseline="0" dirty="0" err="1" smtClean="0">
                          <a:latin typeface="+mn-lt"/>
                          <a:cs typeface="Arial" pitchFamily="34" charset="0"/>
                        </a:rPr>
                        <a:t>thoáng</a:t>
                      </a:r>
                      <a:r>
                        <a:rPr lang="en-US" sz="2200" baseline="0" dirty="0" smtClean="0">
                          <a:latin typeface="+mn-lt"/>
                          <a:cs typeface="Arial" pitchFamily="34" charset="0"/>
                        </a:rPr>
                        <a:t> qua </a:t>
                      </a:r>
                      <a:r>
                        <a:rPr lang="en-US" sz="2200" baseline="0" dirty="0" err="1" smtClean="0">
                          <a:latin typeface="+mn-lt"/>
                          <a:cs typeface="Arial" pitchFamily="34" charset="0"/>
                        </a:rPr>
                        <a:t>và</a:t>
                      </a:r>
                      <a:r>
                        <a:rPr lang="en-US" sz="2200" baseline="0" dirty="0" smtClean="0">
                          <a:latin typeface="+mn-lt"/>
                          <a:cs typeface="Arial" pitchFamily="34" charset="0"/>
                        </a:rPr>
                        <a:t> </a:t>
                      </a:r>
                      <a:r>
                        <a:rPr lang="en-US" sz="2200" baseline="0" dirty="0" err="1" smtClean="0">
                          <a:latin typeface="+mn-lt"/>
                          <a:cs typeface="Arial" pitchFamily="34" charset="0"/>
                        </a:rPr>
                        <a:t>đáp</a:t>
                      </a:r>
                      <a:r>
                        <a:rPr lang="en-US" sz="2200" baseline="0" dirty="0" smtClean="0">
                          <a:latin typeface="+mn-lt"/>
                          <a:cs typeface="Arial" pitchFamily="34" charset="0"/>
                        </a:rPr>
                        <a:t> </a:t>
                      </a:r>
                      <a:r>
                        <a:rPr lang="en-US" sz="2200" baseline="0" dirty="0" err="1" smtClean="0">
                          <a:latin typeface="+mn-lt"/>
                          <a:cs typeface="Arial" pitchFamily="34" charset="0"/>
                        </a:rPr>
                        <a:t>ứng</a:t>
                      </a:r>
                      <a:r>
                        <a:rPr lang="en-US" sz="2200" baseline="0" dirty="0" smtClean="0">
                          <a:latin typeface="+mn-lt"/>
                          <a:cs typeface="Arial" pitchFamily="34" charset="0"/>
                        </a:rPr>
                        <a:t> </a:t>
                      </a:r>
                      <a:r>
                        <a:rPr lang="en-US" sz="2200" baseline="0" dirty="0" err="1" smtClean="0">
                          <a:latin typeface="+mn-lt"/>
                          <a:cs typeface="Arial" pitchFamily="34" charset="0"/>
                        </a:rPr>
                        <a:t>tốt</a:t>
                      </a:r>
                      <a:r>
                        <a:rPr lang="en-US" sz="2200" baseline="0" dirty="0" smtClean="0">
                          <a:latin typeface="+mn-lt"/>
                          <a:cs typeface="Arial" pitchFamily="34" charset="0"/>
                        </a:rPr>
                        <a:t> </a:t>
                      </a:r>
                      <a:r>
                        <a:rPr lang="en-US" sz="2200" baseline="0" dirty="0" err="1" smtClean="0">
                          <a:latin typeface="+mn-lt"/>
                          <a:cs typeface="Arial" pitchFamily="34" charset="0"/>
                        </a:rPr>
                        <a:t>với</a:t>
                      </a:r>
                      <a:r>
                        <a:rPr lang="en-US" sz="2200" baseline="0" dirty="0" smtClean="0">
                          <a:latin typeface="+mn-lt"/>
                          <a:cs typeface="Arial" pitchFamily="34" charset="0"/>
                        </a:rPr>
                        <a:t> </a:t>
                      </a:r>
                      <a:r>
                        <a:rPr lang="en-US" sz="2200" baseline="0" dirty="0" err="1" smtClean="0">
                          <a:latin typeface="+mn-lt"/>
                          <a:cs typeface="Arial" pitchFamily="34" charset="0"/>
                        </a:rPr>
                        <a:t>tư</a:t>
                      </a:r>
                      <a:r>
                        <a:rPr lang="en-US" sz="2200" baseline="0" dirty="0" smtClean="0">
                          <a:latin typeface="+mn-lt"/>
                          <a:cs typeface="Arial" pitchFamily="34" charset="0"/>
                        </a:rPr>
                        <a:t> </a:t>
                      </a:r>
                      <a:r>
                        <a:rPr lang="en-US" sz="2200" baseline="0" dirty="0" err="1" smtClean="0">
                          <a:latin typeface="+mn-lt"/>
                          <a:cs typeface="Arial" pitchFamily="34" charset="0"/>
                        </a:rPr>
                        <a:t>thế</a:t>
                      </a:r>
                      <a:r>
                        <a:rPr lang="en-US" sz="2200" baseline="0" dirty="0" smtClean="0">
                          <a:latin typeface="+mn-lt"/>
                          <a:cs typeface="Arial" pitchFamily="34" charset="0"/>
                        </a:rPr>
                        <a:t> </a:t>
                      </a:r>
                      <a:r>
                        <a:rPr lang="en-US" sz="2200" baseline="0" dirty="0" err="1" smtClean="0">
                          <a:latin typeface="+mn-lt"/>
                          <a:cs typeface="Arial" pitchFamily="34" charset="0"/>
                        </a:rPr>
                        <a:t>nằm</a:t>
                      </a:r>
                      <a:endParaRPr lang="en-US" sz="2200" baseline="0" dirty="0" smtClean="0">
                        <a:latin typeface="+mn-lt"/>
                        <a:cs typeface="Arial" pitchFamily="34" charset="0"/>
                      </a:endParaRPr>
                    </a:p>
                    <a:p>
                      <a:pPr marL="285750" indent="-285750" algn="just">
                        <a:spcBef>
                          <a:spcPts val="600"/>
                        </a:spcBef>
                        <a:spcAft>
                          <a:spcPts val="600"/>
                        </a:spcAft>
                        <a:buFontTx/>
                        <a:buChar char="-"/>
                      </a:pPr>
                      <a:r>
                        <a:rPr lang="en-US" sz="2200" baseline="0" dirty="0" err="1" smtClean="0">
                          <a:latin typeface="+mn-lt"/>
                          <a:cs typeface="Arial" pitchFamily="34" charset="0"/>
                        </a:rPr>
                        <a:t>Cảm</a:t>
                      </a:r>
                      <a:r>
                        <a:rPr lang="en-US" sz="2200" baseline="0" dirty="0" smtClean="0">
                          <a:latin typeface="+mn-lt"/>
                          <a:cs typeface="Arial" pitchFamily="34" charset="0"/>
                        </a:rPr>
                        <a:t> </a:t>
                      </a:r>
                      <a:r>
                        <a:rPr lang="en-US" sz="2200" baseline="0" dirty="0" err="1" smtClean="0">
                          <a:latin typeface="+mn-lt"/>
                          <a:cs typeface="Arial" pitchFamily="34" charset="0"/>
                        </a:rPr>
                        <a:t>giác</a:t>
                      </a:r>
                      <a:r>
                        <a:rPr lang="en-US" sz="2200" baseline="0" dirty="0" smtClean="0">
                          <a:latin typeface="+mn-lt"/>
                          <a:cs typeface="Arial" pitchFamily="34" charset="0"/>
                        </a:rPr>
                        <a:t> </a:t>
                      </a:r>
                      <a:r>
                        <a:rPr lang="en-US" sz="2200" baseline="0" dirty="0" err="1" smtClean="0">
                          <a:latin typeface="+mn-lt"/>
                          <a:cs typeface="Arial" pitchFamily="34" charset="0"/>
                        </a:rPr>
                        <a:t>đau</a:t>
                      </a:r>
                      <a:r>
                        <a:rPr lang="en-US" sz="2200" baseline="0" dirty="0" smtClean="0">
                          <a:latin typeface="+mn-lt"/>
                          <a:cs typeface="Arial" pitchFamily="34" charset="0"/>
                        </a:rPr>
                        <a:t> </a:t>
                      </a:r>
                      <a:r>
                        <a:rPr lang="en-US" sz="2200" baseline="0" dirty="0" err="1" smtClean="0">
                          <a:latin typeface="+mn-lt"/>
                          <a:cs typeface="Arial" pitchFamily="34" charset="0"/>
                        </a:rPr>
                        <a:t>đầu</a:t>
                      </a:r>
                      <a:r>
                        <a:rPr lang="en-US" sz="2200" baseline="0" dirty="0" smtClean="0">
                          <a:latin typeface="+mn-lt"/>
                          <a:cs typeface="Arial" pitchFamily="34" charset="0"/>
                        </a:rPr>
                        <a:t>/</a:t>
                      </a:r>
                      <a:r>
                        <a:rPr lang="en-US" sz="2200" baseline="0" dirty="0" err="1" smtClean="0">
                          <a:latin typeface="+mn-lt"/>
                          <a:cs typeface="Arial" pitchFamily="34" charset="0"/>
                        </a:rPr>
                        <a:t>chóng</a:t>
                      </a:r>
                      <a:r>
                        <a:rPr lang="en-US" sz="2200" baseline="0" dirty="0" smtClean="0">
                          <a:latin typeface="+mn-lt"/>
                          <a:cs typeface="Arial" pitchFamily="34" charset="0"/>
                        </a:rPr>
                        <a:t>  </a:t>
                      </a:r>
                      <a:r>
                        <a:rPr lang="en-US" sz="2200" baseline="0" dirty="0" err="1" smtClean="0">
                          <a:latin typeface="+mn-lt"/>
                          <a:cs typeface="Arial" pitchFamily="34" charset="0"/>
                        </a:rPr>
                        <a:t>mặt</a:t>
                      </a:r>
                      <a:r>
                        <a:rPr lang="en-US" sz="2200" baseline="0" dirty="0" smtClean="0">
                          <a:latin typeface="+mn-lt"/>
                          <a:cs typeface="Arial" pitchFamily="34" charset="0"/>
                        </a:rPr>
                        <a:t> </a:t>
                      </a:r>
                      <a:r>
                        <a:rPr lang="en-US" sz="2200" baseline="0" dirty="0" err="1" smtClean="0">
                          <a:latin typeface="+mn-lt"/>
                          <a:cs typeface="Arial" pitchFamily="34" charset="0"/>
                        </a:rPr>
                        <a:t>nhẹ</a:t>
                      </a:r>
                      <a:r>
                        <a:rPr lang="en-US" sz="2200" baseline="0" dirty="0" smtClean="0">
                          <a:latin typeface="+mn-lt"/>
                          <a:cs typeface="Arial" pitchFamily="34" charset="0"/>
                        </a:rPr>
                        <a:t>, </a:t>
                      </a:r>
                      <a:r>
                        <a:rPr lang="en-US" sz="2200" baseline="0" dirty="0" err="1" smtClean="0">
                          <a:latin typeface="+mn-lt"/>
                          <a:cs typeface="Arial" pitchFamily="34" charset="0"/>
                        </a:rPr>
                        <a:t>cải</a:t>
                      </a:r>
                      <a:r>
                        <a:rPr lang="en-US" sz="2200" baseline="0" dirty="0" smtClean="0">
                          <a:latin typeface="+mn-lt"/>
                          <a:cs typeface="Arial" pitchFamily="34" charset="0"/>
                        </a:rPr>
                        <a:t> </a:t>
                      </a:r>
                      <a:r>
                        <a:rPr lang="en-US" sz="2200" baseline="0" dirty="0" err="1" smtClean="0">
                          <a:latin typeface="+mn-lt"/>
                          <a:cs typeface="Arial" pitchFamily="34" charset="0"/>
                        </a:rPr>
                        <a:t>thiện</a:t>
                      </a:r>
                      <a:r>
                        <a:rPr lang="en-US" sz="2200" baseline="0" dirty="0" smtClean="0">
                          <a:latin typeface="+mn-lt"/>
                          <a:cs typeface="Arial" pitchFamily="34" charset="0"/>
                        </a:rPr>
                        <a:t> </a:t>
                      </a:r>
                      <a:r>
                        <a:rPr lang="en-US" sz="2200" baseline="0" dirty="0" err="1" smtClean="0">
                          <a:latin typeface="+mn-lt"/>
                          <a:cs typeface="Arial" pitchFamily="34" charset="0"/>
                        </a:rPr>
                        <a:t>khi</a:t>
                      </a:r>
                      <a:r>
                        <a:rPr lang="en-US" sz="2200" baseline="0" dirty="0" smtClean="0">
                          <a:latin typeface="+mn-lt"/>
                          <a:cs typeface="Arial" pitchFamily="34" charset="0"/>
                        </a:rPr>
                        <a:t> </a:t>
                      </a:r>
                      <a:r>
                        <a:rPr lang="en-US" sz="2200" baseline="0" dirty="0" err="1" smtClean="0">
                          <a:latin typeface="+mn-lt"/>
                          <a:cs typeface="Arial" pitchFamily="34" charset="0"/>
                        </a:rPr>
                        <a:t>nằm</a:t>
                      </a:r>
                      <a:r>
                        <a:rPr lang="en-US" sz="2200" baseline="0" dirty="0" smtClean="0">
                          <a:latin typeface="+mn-lt"/>
                          <a:cs typeface="Arial" pitchFamily="34" charset="0"/>
                        </a:rPr>
                        <a:t> </a:t>
                      </a:r>
                      <a:r>
                        <a:rPr lang="en-US" sz="2200" baseline="0" dirty="0" err="1" smtClean="0">
                          <a:latin typeface="+mn-lt"/>
                          <a:cs typeface="Arial" pitchFamily="34" charset="0"/>
                        </a:rPr>
                        <a:t>xuống</a:t>
                      </a:r>
                      <a:r>
                        <a:rPr lang="en-US" sz="2200" baseline="0" dirty="0" smtClean="0">
                          <a:latin typeface="+mn-lt"/>
                          <a:cs typeface="Arial" pitchFamily="34" charset="0"/>
                        </a:rPr>
                        <a:t>; </a:t>
                      </a:r>
                      <a:r>
                        <a:rPr lang="en-US" sz="2200" baseline="0" dirty="0" err="1" smtClean="0">
                          <a:latin typeface="+mn-lt"/>
                          <a:cs typeface="Arial" pitchFamily="34" charset="0"/>
                        </a:rPr>
                        <a:t>giật</a:t>
                      </a:r>
                      <a:r>
                        <a:rPr lang="en-US" sz="2200" baseline="0" dirty="0" smtClean="0">
                          <a:latin typeface="+mn-lt"/>
                          <a:cs typeface="Arial" pitchFamily="34" charset="0"/>
                        </a:rPr>
                        <a:t> chi </a:t>
                      </a:r>
                      <a:r>
                        <a:rPr lang="en-US" sz="2200" baseline="0" dirty="0" err="1" smtClean="0">
                          <a:latin typeface="+mn-lt"/>
                          <a:cs typeface="Arial" pitchFamily="34" charset="0"/>
                        </a:rPr>
                        <a:t>thoáng</a:t>
                      </a:r>
                      <a:r>
                        <a:rPr lang="en-US" sz="2200" baseline="0" dirty="0" smtClean="0">
                          <a:latin typeface="+mn-lt"/>
                          <a:cs typeface="Arial" pitchFamily="34" charset="0"/>
                        </a:rPr>
                        <a:t> qua, </a:t>
                      </a:r>
                      <a:r>
                        <a:rPr lang="en-US" sz="2200" baseline="0" dirty="0" err="1" smtClean="0">
                          <a:latin typeface="+mn-lt"/>
                          <a:cs typeface="Arial" pitchFamily="34" charset="0"/>
                        </a:rPr>
                        <a:t>mắt</a:t>
                      </a:r>
                      <a:r>
                        <a:rPr lang="en-US" sz="2200" baseline="0" dirty="0" smtClean="0">
                          <a:latin typeface="+mn-lt"/>
                          <a:cs typeface="Arial" pitchFamily="34" charset="0"/>
                        </a:rPr>
                        <a:t> </a:t>
                      </a:r>
                      <a:r>
                        <a:rPr lang="en-US" sz="2200" baseline="0" dirty="0" err="1" smtClean="0">
                          <a:latin typeface="+mn-lt"/>
                          <a:cs typeface="Arial" pitchFamily="34" charset="0"/>
                        </a:rPr>
                        <a:t>đảo</a:t>
                      </a:r>
                      <a:r>
                        <a:rPr lang="en-US" sz="2200" baseline="0" dirty="0" smtClean="0">
                          <a:latin typeface="+mn-lt"/>
                          <a:cs typeface="Arial" pitchFamily="34" charset="0"/>
                        </a:rPr>
                        <a:t> </a:t>
                      </a:r>
                      <a:r>
                        <a:rPr lang="en-US" sz="2200" baseline="0" dirty="0" err="1" smtClean="0">
                          <a:latin typeface="+mn-lt"/>
                          <a:cs typeface="Arial" pitchFamily="34" charset="0"/>
                        </a:rPr>
                        <a:t>ngược</a:t>
                      </a:r>
                      <a:r>
                        <a:rPr lang="en-US" sz="2200" baseline="0" dirty="0" smtClean="0">
                          <a:latin typeface="+mn-lt"/>
                          <a:cs typeface="Arial" pitchFamily="34" charset="0"/>
                        </a:rPr>
                        <a:t> </a:t>
                      </a:r>
                      <a:r>
                        <a:rPr lang="en-US" sz="2200" baseline="0" dirty="0" err="1" smtClean="0">
                          <a:latin typeface="+mn-lt"/>
                          <a:cs typeface="Arial" pitchFamily="34" charset="0"/>
                        </a:rPr>
                        <a:t>có</a:t>
                      </a:r>
                      <a:r>
                        <a:rPr lang="en-US" sz="2200" baseline="0" dirty="0" smtClean="0">
                          <a:latin typeface="+mn-lt"/>
                          <a:cs typeface="Arial" pitchFamily="34" charset="0"/>
                        </a:rPr>
                        <a:t> </a:t>
                      </a:r>
                      <a:r>
                        <a:rPr lang="en-US" sz="2200" baseline="0" dirty="0" err="1" smtClean="0">
                          <a:latin typeface="+mn-lt"/>
                          <a:cs typeface="Arial" pitchFamily="34" charset="0"/>
                        </a:rPr>
                        <a:t>thể</a:t>
                      </a:r>
                      <a:r>
                        <a:rPr lang="en-US" sz="2200" baseline="0" dirty="0" smtClean="0">
                          <a:latin typeface="+mn-lt"/>
                          <a:cs typeface="Arial" pitchFamily="34" charset="0"/>
                        </a:rPr>
                        <a:t> </a:t>
                      </a:r>
                      <a:r>
                        <a:rPr lang="en-US" sz="2200" baseline="0" dirty="0" err="1" smtClean="0">
                          <a:latin typeface="+mn-lt"/>
                          <a:cs typeface="Arial" pitchFamily="34" charset="0"/>
                        </a:rPr>
                        <a:t>nhầm</a:t>
                      </a:r>
                      <a:r>
                        <a:rPr lang="en-US" sz="2200" baseline="0" dirty="0" smtClean="0">
                          <a:latin typeface="+mn-lt"/>
                          <a:cs typeface="Arial" pitchFamily="34" charset="0"/>
                        </a:rPr>
                        <a:t> </a:t>
                      </a:r>
                      <a:r>
                        <a:rPr lang="en-US" sz="2200" baseline="0" dirty="0" err="1" smtClean="0">
                          <a:latin typeface="+mn-lt"/>
                          <a:cs typeface="Arial" pitchFamily="34" charset="0"/>
                        </a:rPr>
                        <a:t>lẫn</a:t>
                      </a:r>
                      <a:r>
                        <a:rPr lang="en-US" sz="2200" baseline="0" dirty="0" smtClean="0">
                          <a:latin typeface="+mn-lt"/>
                          <a:cs typeface="Arial" pitchFamily="34" charset="0"/>
                        </a:rPr>
                        <a:t> </a:t>
                      </a:r>
                      <a:r>
                        <a:rPr lang="en-US" sz="2200" baseline="0" dirty="0" err="1" smtClean="0">
                          <a:latin typeface="+mn-lt"/>
                          <a:cs typeface="Arial" pitchFamily="34" charset="0"/>
                        </a:rPr>
                        <a:t>với</a:t>
                      </a:r>
                      <a:r>
                        <a:rPr lang="en-US" sz="2200" baseline="0" dirty="0" smtClean="0">
                          <a:latin typeface="+mn-lt"/>
                          <a:cs typeface="Arial" pitchFamily="34" charset="0"/>
                        </a:rPr>
                        <a:t> co </a:t>
                      </a:r>
                      <a:r>
                        <a:rPr lang="en-US" sz="2200" baseline="0" dirty="0" err="1" smtClean="0">
                          <a:latin typeface="+mn-lt"/>
                          <a:cs typeface="Arial" pitchFamily="34" charset="0"/>
                        </a:rPr>
                        <a:t>giật</a:t>
                      </a:r>
                      <a:endParaRPr lang="en-US" sz="2200" baseline="0" dirty="0" smtClean="0">
                        <a:latin typeface="+mn-lt"/>
                        <a:cs typeface="Arial" pitchFamily="34" charset="0"/>
                      </a:endParaRPr>
                    </a:p>
                    <a:p>
                      <a:endParaRPr lang="en-US" sz="2200" dirty="0">
                        <a:latin typeface="+mn-lt"/>
                      </a:endParaRPr>
                    </a:p>
                  </a:txBody>
                  <a:tcPr/>
                </a:tc>
                <a:tc>
                  <a:txBody>
                    <a:bodyPr/>
                    <a:lstStyle/>
                    <a:p>
                      <a:pPr marL="285750" indent="-285750" algn="just">
                        <a:spcBef>
                          <a:spcPts val="600"/>
                        </a:spcBef>
                        <a:spcAft>
                          <a:spcPts val="600"/>
                        </a:spcAft>
                        <a:buFontTx/>
                        <a:buChar char="-"/>
                      </a:pPr>
                      <a:r>
                        <a:rPr lang="en-US" sz="2200" dirty="0" err="1" smtClean="0">
                          <a:latin typeface="+mn-lt"/>
                          <a:cs typeface="Arial" pitchFamily="34" charset="0"/>
                        </a:rPr>
                        <a:t>Thường</a:t>
                      </a:r>
                      <a:r>
                        <a:rPr lang="en-US" sz="2200" dirty="0" smtClean="0">
                          <a:latin typeface="+mn-lt"/>
                          <a:cs typeface="Arial" pitchFamily="34" charset="0"/>
                        </a:rPr>
                        <a:t> </a:t>
                      </a:r>
                      <a:r>
                        <a:rPr lang="en-US" sz="2200" dirty="0" err="1" smtClean="0">
                          <a:latin typeface="+mn-lt"/>
                          <a:cs typeface="Arial" pitchFamily="34" charset="0"/>
                        </a:rPr>
                        <a:t>xảy</a:t>
                      </a:r>
                      <a:r>
                        <a:rPr lang="en-US" sz="2200" baseline="0" dirty="0" smtClean="0">
                          <a:latin typeface="+mn-lt"/>
                          <a:cs typeface="Arial" pitchFamily="34" charset="0"/>
                        </a:rPr>
                        <a:t> </a:t>
                      </a:r>
                      <a:r>
                        <a:rPr lang="en-US" sz="2200" baseline="0" dirty="0" err="1" smtClean="0">
                          <a:latin typeface="+mn-lt"/>
                          <a:cs typeface="Arial" pitchFamily="34" charset="0"/>
                        </a:rPr>
                        <a:t>ra</a:t>
                      </a:r>
                      <a:r>
                        <a:rPr lang="en-US" sz="2200" baseline="0" dirty="0" smtClean="0">
                          <a:latin typeface="+mn-lt"/>
                          <a:cs typeface="Arial" pitchFamily="34" charset="0"/>
                        </a:rPr>
                        <a:t> </a:t>
                      </a:r>
                      <a:r>
                        <a:rPr lang="en-US" sz="2200" baseline="0" dirty="0" err="1" smtClean="0">
                          <a:latin typeface="+mn-lt"/>
                          <a:cs typeface="Arial" pitchFamily="34" charset="0"/>
                        </a:rPr>
                        <a:t>trong</a:t>
                      </a:r>
                      <a:r>
                        <a:rPr lang="en-US" sz="2200" baseline="0" dirty="0" smtClean="0">
                          <a:latin typeface="+mn-lt"/>
                          <a:cs typeface="Arial" pitchFamily="34" charset="0"/>
                        </a:rPr>
                        <a:t> </a:t>
                      </a:r>
                      <a:r>
                        <a:rPr lang="en-US" sz="2200" baseline="0" dirty="0" err="1" smtClean="0">
                          <a:latin typeface="+mn-lt"/>
                          <a:cs typeface="Arial" pitchFamily="34" charset="0"/>
                        </a:rPr>
                        <a:t>vòng</a:t>
                      </a:r>
                      <a:r>
                        <a:rPr lang="en-US" sz="2200" baseline="0" dirty="0" smtClean="0">
                          <a:latin typeface="+mn-lt"/>
                          <a:cs typeface="Arial" pitchFamily="34" charset="0"/>
                        </a:rPr>
                        <a:t> 15 </a:t>
                      </a:r>
                      <a:r>
                        <a:rPr lang="en-US" sz="2200" baseline="0" dirty="0" err="1" smtClean="0">
                          <a:latin typeface="+mn-lt"/>
                          <a:cs typeface="Arial" pitchFamily="34" charset="0"/>
                        </a:rPr>
                        <a:t>phút</a:t>
                      </a:r>
                      <a:r>
                        <a:rPr lang="en-US" sz="2200" baseline="0" dirty="0" smtClean="0">
                          <a:latin typeface="+mn-lt"/>
                          <a:cs typeface="Arial" pitchFamily="34" charset="0"/>
                        </a:rPr>
                        <a:t> </a:t>
                      </a:r>
                      <a:r>
                        <a:rPr lang="en-US" sz="2200" baseline="0" dirty="0" err="1" smtClean="0">
                          <a:latin typeface="+mn-lt"/>
                          <a:cs typeface="Arial" pitchFamily="34" charset="0"/>
                        </a:rPr>
                        <a:t>hoặc</a:t>
                      </a:r>
                      <a:r>
                        <a:rPr lang="en-US" sz="2200" baseline="0" dirty="0" smtClean="0">
                          <a:latin typeface="+mn-lt"/>
                          <a:cs typeface="Arial" pitchFamily="34" charset="0"/>
                        </a:rPr>
                        <a:t> </a:t>
                      </a:r>
                      <a:r>
                        <a:rPr lang="en-US" sz="2200" baseline="0" dirty="0" err="1" smtClean="0">
                          <a:latin typeface="+mn-lt"/>
                          <a:cs typeface="Arial" pitchFamily="34" charset="0"/>
                        </a:rPr>
                        <a:t>hàng</a:t>
                      </a:r>
                      <a:r>
                        <a:rPr lang="en-US" sz="2200" baseline="0" dirty="0" smtClean="0">
                          <a:latin typeface="+mn-lt"/>
                          <a:cs typeface="Arial" pitchFamily="34" charset="0"/>
                        </a:rPr>
                        <a:t> </a:t>
                      </a:r>
                      <a:r>
                        <a:rPr lang="en-US" sz="2200" baseline="0" dirty="0" err="1" smtClean="0">
                          <a:latin typeface="+mn-lt"/>
                          <a:cs typeface="Arial" pitchFamily="34" charset="0"/>
                        </a:rPr>
                        <a:t>giờ</a:t>
                      </a:r>
                      <a:endParaRPr lang="en-US" sz="2200" dirty="0" smtClean="0">
                        <a:latin typeface="+mn-lt"/>
                        <a:cs typeface="Arial" pitchFamily="34" charset="0"/>
                      </a:endParaRPr>
                    </a:p>
                    <a:p>
                      <a:pPr marL="285750" indent="-285750" algn="just">
                        <a:spcBef>
                          <a:spcPts val="600"/>
                        </a:spcBef>
                        <a:spcAft>
                          <a:spcPts val="600"/>
                        </a:spcAft>
                        <a:buFontTx/>
                        <a:buChar char="-"/>
                      </a:pPr>
                      <a:r>
                        <a:rPr lang="en-US" sz="2200" dirty="0" err="1" smtClean="0">
                          <a:latin typeface="+mn-lt"/>
                          <a:cs typeface="Arial" pitchFamily="34" charset="0"/>
                        </a:rPr>
                        <a:t>Nổi</a:t>
                      </a:r>
                      <a:r>
                        <a:rPr lang="en-US" sz="2200" baseline="0" dirty="0" smtClean="0">
                          <a:latin typeface="+mn-lt"/>
                          <a:cs typeface="Arial" pitchFamily="34" charset="0"/>
                        </a:rPr>
                        <a:t> </a:t>
                      </a:r>
                      <a:r>
                        <a:rPr lang="en-US" sz="2200" baseline="0" dirty="0" err="1" smtClean="0">
                          <a:latin typeface="+mn-lt"/>
                          <a:cs typeface="Arial" pitchFamily="34" charset="0"/>
                        </a:rPr>
                        <a:t>mẩn</a:t>
                      </a:r>
                      <a:r>
                        <a:rPr lang="en-US" sz="2200" baseline="0" dirty="0" smtClean="0">
                          <a:latin typeface="+mn-lt"/>
                          <a:cs typeface="Arial" pitchFamily="34" charset="0"/>
                        </a:rPr>
                        <a:t> </a:t>
                      </a:r>
                      <a:r>
                        <a:rPr lang="en-US" sz="2200" baseline="0" dirty="0" err="1" smtClean="0">
                          <a:latin typeface="+mn-lt"/>
                          <a:cs typeface="Arial" pitchFamily="34" charset="0"/>
                        </a:rPr>
                        <a:t>ngứa</a:t>
                      </a:r>
                      <a:r>
                        <a:rPr lang="en-US" sz="2200" baseline="0" dirty="0" smtClean="0">
                          <a:latin typeface="+mn-lt"/>
                          <a:cs typeface="Arial" pitchFamily="34" charset="0"/>
                        </a:rPr>
                        <a:t>/</a:t>
                      </a:r>
                      <a:r>
                        <a:rPr lang="en-US" sz="2200" baseline="0" dirty="0" err="1" smtClean="0">
                          <a:latin typeface="+mn-lt"/>
                          <a:cs typeface="Arial" pitchFamily="34" charset="0"/>
                        </a:rPr>
                        <a:t>mề</a:t>
                      </a:r>
                      <a:r>
                        <a:rPr lang="en-US" sz="2200" baseline="0" dirty="0" smtClean="0">
                          <a:latin typeface="+mn-lt"/>
                          <a:cs typeface="Arial" pitchFamily="34" charset="0"/>
                        </a:rPr>
                        <a:t> </a:t>
                      </a:r>
                      <a:r>
                        <a:rPr lang="en-US" sz="2200" baseline="0" dirty="0" err="1" smtClean="0">
                          <a:latin typeface="+mn-lt"/>
                          <a:cs typeface="Arial" pitchFamily="34" charset="0"/>
                        </a:rPr>
                        <a:t>đay</a:t>
                      </a:r>
                      <a:r>
                        <a:rPr lang="en-US" sz="2200" baseline="0" dirty="0" smtClean="0">
                          <a:latin typeface="+mn-lt"/>
                          <a:cs typeface="Arial" pitchFamily="34" charset="0"/>
                        </a:rPr>
                        <a:t> </a:t>
                      </a:r>
                      <a:r>
                        <a:rPr lang="en-US" sz="2200" baseline="0" dirty="0" err="1" smtClean="0">
                          <a:latin typeface="+mn-lt"/>
                          <a:cs typeface="Arial" pitchFamily="34" charset="0"/>
                        </a:rPr>
                        <a:t>hoặc</a:t>
                      </a:r>
                      <a:r>
                        <a:rPr lang="en-US" sz="2200" baseline="0" dirty="0" smtClean="0">
                          <a:latin typeface="+mn-lt"/>
                          <a:cs typeface="Arial" pitchFamily="34" charset="0"/>
                        </a:rPr>
                        <a:t> </a:t>
                      </a:r>
                      <a:r>
                        <a:rPr lang="en-US" sz="2200" baseline="0" dirty="0" err="1" smtClean="0">
                          <a:latin typeface="+mn-lt"/>
                          <a:cs typeface="Arial" pitchFamily="34" charset="0"/>
                        </a:rPr>
                        <a:t>sưng</a:t>
                      </a:r>
                      <a:r>
                        <a:rPr lang="en-US" sz="2200" baseline="0" dirty="0" smtClean="0">
                          <a:latin typeface="+mn-lt"/>
                          <a:cs typeface="Arial" pitchFamily="34" charset="0"/>
                        </a:rPr>
                        <a:t> (</a:t>
                      </a:r>
                      <a:r>
                        <a:rPr lang="en-US" sz="2200" baseline="0" dirty="0" err="1" smtClean="0">
                          <a:latin typeface="+mn-lt"/>
                          <a:cs typeface="Arial" pitchFamily="34" charset="0"/>
                        </a:rPr>
                        <a:t>phù</a:t>
                      </a:r>
                      <a:r>
                        <a:rPr lang="en-US" sz="2200" baseline="0" dirty="0" smtClean="0">
                          <a:latin typeface="+mn-lt"/>
                          <a:cs typeface="Arial" pitchFamily="34" charset="0"/>
                        </a:rPr>
                        <a:t>) </a:t>
                      </a:r>
                      <a:r>
                        <a:rPr lang="en-US" sz="2200" baseline="0" dirty="0" err="1" smtClean="0">
                          <a:latin typeface="+mn-lt"/>
                          <a:cs typeface="Arial" pitchFamily="34" charset="0"/>
                        </a:rPr>
                        <a:t>vùng</a:t>
                      </a:r>
                      <a:r>
                        <a:rPr lang="en-US" sz="2200" baseline="0" dirty="0" smtClean="0">
                          <a:latin typeface="+mn-lt"/>
                          <a:cs typeface="Arial" pitchFamily="34" charset="0"/>
                        </a:rPr>
                        <a:t> </a:t>
                      </a:r>
                      <a:r>
                        <a:rPr lang="en-US" sz="2200" baseline="0" dirty="0" err="1" smtClean="0">
                          <a:latin typeface="+mn-lt"/>
                          <a:cs typeface="Arial" pitchFamily="34" charset="0"/>
                        </a:rPr>
                        <a:t>môi</a:t>
                      </a:r>
                      <a:r>
                        <a:rPr lang="en-US" sz="2200" baseline="0" dirty="0" smtClean="0">
                          <a:latin typeface="+mn-lt"/>
                          <a:cs typeface="Arial" pitchFamily="34" charset="0"/>
                        </a:rPr>
                        <a:t>, </a:t>
                      </a:r>
                      <a:r>
                        <a:rPr lang="en-US" sz="2200" baseline="0" dirty="0" err="1" smtClean="0">
                          <a:latin typeface="+mn-lt"/>
                          <a:cs typeface="Arial" pitchFamily="34" charset="0"/>
                        </a:rPr>
                        <a:t>mặt</a:t>
                      </a:r>
                      <a:endParaRPr lang="en-US" sz="2200" baseline="0" dirty="0" smtClean="0">
                        <a:latin typeface="+mn-lt"/>
                        <a:cs typeface="Arial" pitchFamily="34" charset="0"/>
                      </a:endParaRPr>
                    </a:p>
                    <a:p>
                      <a:pPr marL="285750" indent="-285750" algn="just">
                        <a:spcBef>
                          <a:spcPts val="600"/>
                        </a:spcBef>
                        <a:spcAft>
                          <a:spcPts val="600"/>
                        </a:spcAft>
                        <a:buFontTx/>
                        <a:buChar char="-"/>
                      </a:pPr>
                      <a:r>
                        <a:rPr lang="en-US" sz="2200" baseline="0" dirty="0" err="1" smtClean="0">
                          <a:latin typeface="+mn-lt"/>
                          <a:cs typeface="Arial" pitchFamily="34" charset="0"/>
                        </a:rPr>
                        <a:t>Triệu</a:t>
                      </a:r>
                      <a:r>
                        <a:rPr lang="en-US" sz="2200" baseline="0" dirty="0" smtClean="0">
                          <a:latin typeface="+mn-lt"/>
                          <a:cs typeface="Arial" pitchFamily="34" charset="0"/>
                        </a:rPr>
                        <a:t> </a:t>
                      </a:r>
                      <a:r>
                        <a:rPr lang="en-US" sz="2200" baseline="0" dirty="0" err="1" smtClean="0">
                          <a:latin typeface="+mn-lt"/>
                          <a:cs typeface="Arial" pitchFamily="34" charset="0"/>
                        </a:rPr>
                        <a:t>chứng</a:t>
                      </a:r>
                      <a:r>
                        <a:rPr lang="en-US" sz="2200" baseline="0" dirty="0" smtClean="0">
                          <a:latin typeface="+mn-lt"/>
                          <a:cs typeface="Arial" pitchFamily="34" charset="0"/>
                        </a:rPr>
                        <a:t> </a:t>
                      </a:r>
                      <a:r>
                        <a:rPr lang="en-US" sz="2200" baseline="0" dirty="0" err="1" smtClean="0">
                          <a:latin typeface="+mn-lt"/>
                          <a:cs typeface="Arial" pitchFamily="34" charset="0"/>
                        </a:rPr>
                        <a:t>về</a:t>
                      </a:r>
                      <a:r>
                        <a:rPr lang="en-US" sz="2200" baseline="0" dirty="0" smtClean="0">
                          <a:latin typeface="+mn-lt"/>
                          <a:cs typeface="Arial" pitchFamily="34" charset="0"/>
                        </a:rPr>
                        <a:t> </a:t>
                      </a:r>
                      <a:r>
                        <a:rPr lang="en-US" sz="2200" baseline="0" dirty="0" err="1" smtClean="0">
                          <a:latin typeface="+mn-lt"/>
                          <a:cs typeface="Arial" pitchFamily="34" charset="0"/>
                        </a:rPr>
                        <a:t>đường</a:t>
                      </a:r>
                      <a:r>
                        <a:rPr lang="en-US" sz="2200" baseline="0" dirty="0" smtClean="0">
                          <a:latin typeface="+mn-lt"/>
                          <a:cs typeface="Arial" pitchFamily="34" charset="0"/>
                        </a:rPr>
                        <a:t> </a:t>
                      </a:r>
                      <a:r>
                        <a:rPr lang="en-US" sz="2200" baseline="0" dirty="0" err="1" smtClean="0">
                          <a:latin typeface="+mn-lt"/>
                          <a:cs typeface="Arial" pitchFamily="34" charset="0"/>
                        </a:rPr>
                        <a:t>thở</a:t>
                      </a:r>
                      <a:r>
                        <a:rPr lang="en-US" sz="2200" baseline="0" dirty="0" smtClean="0">
                          <a:latin typeface="+mn-lt"/>
                          <a:cs typeface="Arial" pitchFamily="34" charset="0"/>
                        </a:rPr>
                        <a:t>/</a:t>
                      </a:r>
                      <a:r>
                        <a:rPr lang="en-US" sz="2200" baseline="0" dirty="0" err="1" smtClean="0">
                          <a:latin typeface="+mn-lt"/>
                          <a:cs typeface="Arial" pitchFamily="34" charset="0"/>
                        </a:rPr>
                        <a:t>hô</a:t>
                      </a:r>
                      <a:r>
                        <a:rPr lang="en-US" sz="2200" baseline="0" dirty="0" smtClean="0">
                          <a:latin typeface="+mn-lt"/>
                          <a:cs typeface="Arial" pitchFamily="34" charset="0"/>
                        </a:rPr>
                        <a:t> </a:t>
                      </a:r>
                      <a:r>
                        <a:rPr lang="en-US" sz="2200" baseline="0" dirty="0" err="1" smtClean="0">
                          <a:latin typeface="+mn-lt"/>
                          <a:cs typeface="Arial" pitchFamily="34" charset="0"/>
                        </a:rPr>
                        <a:t>hấp</a:t>
                      </a:r>
                      <a:endParaRPr lang="en-US" sz="2200" baseline="0" dirty="0" smtClean="0">
                        <a:latin typeface="+mn-lt"/>
                        <a:cs typeface="Arial" pitchFamily="34" charset="0"/>
                      </a:endParaRPr>
                    </a:p>
                    <a:p>
                      <a:pPr marL="285750" indent="-285750" algn="just">
                        <a:spcBef>
                          <a:spcPts val="600"/>
                        </a:spcBef>
                        <a:spcAft>
                          <a:spcPts val="600"/>
                        </a:spcAft>
                        <a:buFontTx/>
                        <a:buChar char="-"/>
                      </a:pPr>
                      <a:r>
                        <a:rPr lang="en-US" sz="2200" baseline="0" dirty="0" err="1" smtClean="0">
                          <a:latin typeface="+mn-lt"/>
                          <a:cs typeface="Arial" pitchFamily="34" charset="0"/>
                        </a:rPr>
                        <a:t>Mạch</a:t>
                      </a:r>
                      <a:r>
                        <a:rPr lang="en-US" sz="2200" baseline="0" dirty="0" smtClean="0">
                          <a:latin typeface="+mn-lt"/>
                          <a:cs typeface="Arial" pitchFamily="34" charset="0"/>
                        </a:rPr>
                        <a:t> </a:t>
                      </a:r>
                      <a:r>
                        <a:rPr lang="en-US" sz="2200" baseline="0" dirty="0" err="1" smtClean="0">
                          <a:latin typeface="+mn-lt"/>
                          <a:cs typeface="Arial" pitchFamily="34" charset="0"/>
                        </a:rPr>
                        <a:t>nhanh</a:t>
                      </a:r>
                      <a:r>
                        <a:rPr lang="en-US" sz="2200" baseline="0" dirty="0" smtClean="0">
                          <a:latin typeface="+mn-lt"/>
                          <a:cs typeface="Arial" pitchFamily="34" charset="0"/>
                        </a:rPr>
                        <a:t>, </a:t>
                      </a:r>
                      <a:r>
                        <a:rPr lang="en-US" sz="2200" baseline="0" dirty="0" err="1" smtClean="0">
                          <a:latin typeface="+mn-lt"/>
                          <a:cs typeface="Arial" pitchFamily="34" charset="0"/>
                        </a:rPr>
                        <a:t>mạch</a:t>
                      </a:r>
                      <a:r>
                        <a:rPr lang="en-US" sz="2200" baseline="0" dirty="0" smtClean="0">
                          <a:latin typeface="+mn-lt"/>
                          <a:cs typeface="Arial" pitchFamily="34" charset="0"/>
                        </a:rPr>
                        <a:t> </a:t>
                      </a:r>
                      <a:r>
                        <a:rPr lang="en-US" sz="2200" baseline="0" dirty="0" err="1" smtClean="0">
                          <a:latin typeface="+mn-lt"/>
                          <a:cs typeface="Arial" pitchFamily="34" charset="0"/>
                        </a:rPr>
                        <a:t>trung</a:t>
                      </a:r>
                      <a:r>
                        <a:rPr lang="en-US" sz="2200" baseline="0" dirty="0" smtClean="0">
                          <a:latin typeface="+mn-lt"/>
                          <a:cs typeface="Arial" pitchFamily="34" charset="0"/>
                        </a:rPr>
                        <a:t> </a:t>
                      </a:r>
                      <a:r>
                        <a:rPr lang="en-US" sz="2200" baseline="0" dirty="0" err="1" smtClean="0">
                          <a:latin typeface="+mn-lt"/>
                          <a:cs typeface="Arial" pitchFamily="34" charset="0"/>
                        </a:rPr>
                        <a:t>tâm</a:t>
                      </a:r>
                      <a:r>
                        <a:rPr lang="en-US" sz="2200" baseline="0" dirty="0" smtClean="0">
                          <a:latin typeface="+mn-lt"/>
                          <a:cs typeface="Arial" pitchFamily="34" charset="0"/>
                        </a:rPr>
                        <a:t> </a:t>
                      </a:r>
                      <a:r>
                        <a:rPr lang="en-US" sz="2200" baseline="0" dirty="0" err="1" smtClean="0">
                          <a:latin typeface="+mn-lt"/>
                          <a:cs typeface="Arial" pitchFamily="34" charset="0"/>
                        </a:rPr>
                        <a:t>yếu</a:t>
                      </a:r>
                      <a:r>
                        <a:rPr lang="en-US" sz="2200" baseline="0" dirty="0" smtClean="0">
                          <a:latin typeface="+mn-lt"/>
                          <a:cs typeface="Arial" pitchFamily="34" charset="0"/>
                        </a:rPr>
                        <a:t>/</a:t>
                      </a:r>
                      <a:r>
                        <a:rPr lang="en-US" sz="2200" baseline="0" dirty="0" err="1" smtClean="0">
                          <a:latin typeface="+mn-lt"/>
                          <a:cs typeface="Arial" pitchFamily="34" charset="0"/>
                        </a:rPr>
                        <a:t>không</a:t>
                      </a:r>
                      <a:r>
                        <a:rPr lang="en-US" sz="2200" baseline="0" dirty="0" smtClean="0">
                          <a:latin typeface="+mn-lt"/>
                          <a:cs typeface="Arial" pitchFamily="34" charset="0"/>
                        </a:rPr>
                        <a:t> </a:t>
                      </a:r>
                      <a:r>
                        <a:rPr lang="en-US" sz="2200" baseline="0" dirty="0" err="1" smtClean="0">
                          <a:latin typeface="+mn-lt"/>
                          <a:cs typeface="Arial" pitchFamily="34" charset="0"/>
                        </a:rPr>
                        <a:t>bắt</a:t>
                      </a:r>
                      <a:r>
                        <a:rPr lang="en-US" sz="2200" baseline="0" dirty="0" smtClean="0">
                          <a:latin typeface="+mn-lt"/>
                          <a:cs typeface="Arial" pitchFamily="34" charset="0"/>
                        </a:rPr>
                        <a:t> </a:t>
                      </a:r>
                      <a:r>
                        <a:rPr lang="en-US" sz="2200" baseline="0" dirty="0" err="1" smtClean="0">
                          <a:latin typeface="+mn-lt"/>
                          <a:cs typeface="Arial" pitchFamily="34" charset="0"/>
                        </a:rPr>
                        <a:t>được</a:t>
                      </a:r>
                      <a:r>
                        <a:rPr lang="en-US" sz="2200" baseline="0" dirty="0" smtClean="0">
                          <a:latin typeface="+mn-lt"/>
                          <a:cs typeface="Arial" pitchFamily="34" charset="0"/>
                        </a:rPr>
                        <a:t>, </a:t>
                      </a:r>
                      <a:r>
                        <a:rPr lang="en-US" sz="2200" baseline="0" dirty="0" err="1" smtClean="0">
                          <a:latin typeface="+mn-lt"/>
                          <a:cs typeface="Arial" pitchFamily="34" charset="0"/>
                        </a:rPr>
                        <a:t>hạ</a:t>
                      </a:r>
                      <a:r>
                        <a:rPr lang="en-US" sz="2200" baseline="0" dirty="0" smtClean="0">
                          <a:latin typeface="+mn-lt"/>
                          <a:cs typeface="Arial" pitchFamily="34" charset="0"/>
                        </a:rPr>
                        <a:t> </a:t>
                      </a:r>
                      <a:r>
                        <a:rPr lang="en-US" sz="2200" baseline="0" dirty="0" err="1" smtClean="0">
                          <a:latin typeface="+mn-lt"/>
                          <a:cs typeface="Arial" pitchFamily="34" charset="0"/>
                        </a:rPr>
                        <a:t>huyết</a:t>
                      </a:r>
                      <a:r>
                        <a:rPr lang="en-US" sz="2200" baseline="0" dirty="0" smtClean="0">
                          <a:latin typeface="+mn-lt"/>
                          <a:cs typeface="Arial" pitchFamily="34" charset="0"/>
                        </a:rPr>
                        <a:t> </a:t>
                      </a:r>
                      <a:r>
                        <a:rPr lang="en-US" sz="2200" baseline="0" dirty="0" err="1" smtClean="0">
                          <a:latin typeface="+mn-lt"/>
                          <a:cs typeface="Arial" pitchFamily="34" charset="0"/>
                        </a:rPr>
                        <a:t>áp</a:t>
                      </a:r>
                      <a:r>
                        <a:rPr lang="en-US" sz="2200" baseline="0" dirty="0" smtClean="0">
                          <a:latin typeface="+mn-lt"/>
                          <a:cs typeface="Arial" pitchFamily="34" charset="0"/>
                        </a:rPr>
                        <a:t> </a:t>
                      </a:r>
                      <a:r>
                        <a:rPr lang="en-US" sz="2200" baseline="0" dirty="0" err="1" smtClean="0">
                          <a:latin typeface="+mn-lt"/>
                          <a:cs typeface="Arial" pitchFamily="34" charset="0"/>
                        </a:rPr>
                        <a:t>kéo</a:t>
                      </a:r>
                      <a:r>
                        <a:rPr lang="en-US" sz="2200" baseline="0" dirty="0" smtClean="0">
                          <a:latin typeface="+mn-lt"/>
                          <a:cs typeface="Arial" pitchFamily="34" charset="0"/>
                        </a:rPr>
                        <a:t> </a:t>
                      </a:r>
                      <a:r>
                        <a:rPr lang="en-US" sz="2200" baseline="0" dirty="0" err="1" smtClean="0">
                          <a:latin typeface="+mn-lt"/>
                          <a:cs typeface="Arial" pitchFamily="34" charset="0"/>
                        </a:rPr>
                        <a:t>dài</a:t>
                      </a:r>
                      <a:endParaRPr lang="en-US" sz="2200" baseline="0" dirty="0" smtClean="0">
                        <a:latin typeface="+mn-lt"/>
                        <a:cs typeface="Arial" pitchFamily="34" charset="0"/>
                      </a:endParaRPr>
                    </a:p>
                    <a:p>
                      <a:pPr marL="285750" indent="-285750" algn="just">
                        <a:spcBef>
                          <a:spcPts val="600"/>
                        </a:spcBef>
                        <a:spcAft>
                          <a:spcPts val="600"/>
                        </a:spcAft>
                        <a:buFontTx/>
                        <a:buChar char="-"/>
                      </a:pPr>
                      <a:r>
                        <a:rPr lang="en-US" sz="2200" baseline="0" dirty="0" err="1" smtClean="0">
                          <a:latin typeface="+mn-lt"/>
                          <a:cs typeface="Arial" pitchFamily="34" charset="0"/>
                        </a:rPr>
                        <a:t>Cảm</a:t>
                      </a:r>
                      <a:r>
                        <a:rPr lang="en-US" sz="2200" baseline="0" dirty="0" smtClean="0">
                          <a:latin typeface="+mn-lt"/>
                          <a:cs typeface="Arial" pitchFamily="34" charset="0"/>
                        </a:rPr>
                        <a:t> </a:t>
                      </a:r>
                      <a:r>
                        <a:rPr lang="en-US" sz="2200" baseline="0" dirty="0" err="1" smtClean="0">
                          <a:latin typeface="+mn-lt"/>
                          <a:cs typeface="Arial" pitchFamily="34" charset="0"/>
                        </a:rPr>
                        <a:t>giác</a:t>
                      </a:r>
                      <a:r>
                        <a:rPr lang="en-US" sz="2200" baseline="0" dirty="0" smtClean="0">
                          <a:latin typeface="+mn-lt"/>
                          <a:cs typeface="Arial" pitchFamily="34" charset="0"/>
                        </a:rPr>
                        <a:t> “u </a:t>
                      </a:r>
                      <a:r>
                        <a:rPr lang="en-US" sz="2200" baseline="0" dirty="0" err="1" smtClean="0">
                          <a:latin typeface="+mn-lt"/>
                          <a:cs typeface="Arial" pitchFamily="34" charset="0"/>
                        </a:rPr>
                        <a:t>ám</a:t>
                      </a:r>
                      <a:r>
                        <a:rPr lang="en-US" sz="2200" baseline="0" dirty="0" smtClean="0">
                          <a:latin typeface="+mn-lt"/>
                          <a:cs typeface="Arial" pitchFamily="34" charset="0"/>
                        </a:rPr>
                        <a:t>” (doom), </a:t>
                      </a:r>
                      <a:r>
                        <a:rPr lang="en-US" sz="2200" baseline="0" dirty="0" err="1" smtClean="0">
                          <a:latin typeface="+mn-lt"/>
                          <a:cs typeface="Arial" pitchFamily="34" charset="0"/>
                        </a:rPr>
                        <a:t>mất</a:t>
                      </a:r>
                      <a:r>
                        <a:rPr lang="en-US" sz="2200" baseline="0" dirty="0" smtClean="0">
                          <a:latin typeface="+mn-lt"/>
                          <a:cs typeface="Arial" pitchFamily="34" charset="0"/>
                        </a:rPr>
                        <a:t> </a:t>
                      </a:r>
                      <a:r>
                        <a:rPr lang="en-US" sz="2200" baseline="0" dirty="0" err="1" smtClean="0">
                          <a:latin typeface="+mn-lt"/>
                          <a:cs typeface="Arial" pitchFamily="34" charset="0"/>
                        </a:rPr>
                        <a:t>nhận</a:t>
                      </a:r>
                      <a:r>
                        <a:rPr lang="en-US" sz="2200" baseline="0" dirty="0" smtClean="0">
                          <a:latin typeface="+mn-lt"/>
                          <a:cs typeface="Arial" pitchFamily="34" charset="0"/>
                        </a:rPr>
                        <a:t> </a:t>
                      </a:r>
                      <a:r>
                        <a:rPr lang="en-US" sz="2200" baseline="0" dirty="0" err="1" smtClean="0">
                          <a:latin typeface="+mn-lt"/>
                          <a:cs typeface="Arial" pitchFamily="34" charset="0"/>
                        </a:rPr>
                        <a:t>thức</a:t>
                      </a:r>
                      <a:endParaRPr lang="en-US" sz="2200" baseline="0" dirty="0" smtClean="0">
                        <a:latin typeface="+mn-lt"/>
                        <a:cs typeface="Arial" pitchFamily="34" charset="0"/>
                      </a:endParaRPr>
                    </a:p>
                    <a:p>
                      <a:endParaRPr lang="en-US" sz="2200" dirty="0">
                        <a:latin typeface="+mn-lt"/>
                      </a:endParaRPr>
                    </a:p>
                  </a:txBody>
                  <a:tcPr/>
                </a:tc>
              </a:tr>
            </a:tbl>
          </a:graphicData>
        </a:graphic>
      </p:graphicFrame>
      <p:sp>
        <p:nvSpPr>
          <p:cNvPr id="5" name="TextBox 4"/>
          <p:cNvSpPr txBox="1"/>
          <p:nvPr/>
        </p:nvSpPr>
        <p:spPr>
          <a:xfrm>
            <a:off x="609600" y="6492240"/>
            <a:ext cx="11582400" cy="369332"/>
          </a:xfrm>
          <a:prstGeom prst="rect">
            <a:avLst/>
          </a:prstGeom>
          <a:noFill/>
        </p:spPr>
        <p:txBody>
          <a:bodyPr wrap="square" rtlCol="0">
            <a:spAutoFit/>
          </a:bodyPr>
          <a:lstStyle/>
          <a:p>
            <a:r>
              <a:rPr lang="en-US" dirty="0" smtClean="0">
                <a:solidFill>
                  <a:srgbClr val="00B050"/>
                </a:solidFill>
                <a:latin typeface="Arial" pitchFamily="34" charset="0"/>
                <a:cs typeface="Arial" pitchFamily="34" charset="0"/>
              </a:rPr>
              <a:t>Management of anaphylaxis reaction in the vaccination setting, resuscitation council guideline 2021</a:t>
            </a:r>
            <a:endParaRPr lang="en-US" dirty="0">
              <a:solidFill>
                <a:srgbClr val="00B050"/>
              </a:solidFill>
              <a:latin typeface="Arial" pitchFamily="34" charset="0"/>
              <a:cs typeface="Arial" pitchFamily="34" charset="0"/>
            </a:endParaRPr>
          </a:p>
        </p:txBody>
      </p:sp>
    </p:spTree>
    <p:extLst>
      <p:ext uri="{BB962C8B-B14F-4D97-AF65-F5344CB8AC3E}">
        <p14:creationId xmlns:p14="http://schemas.microsoft.com/office/powerpoint/2010/main" val="3598792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0000"/>
                </a:solidFill>
                <a:cs typeface="Arial" pitchFamily="34" charset="0"/>
              </a:rPr>
              <a:t>Các</a:t>
            </a:r>
            <a:r>
              <a:rPr lang="en-US" dirty="0">
                <a:solidFill>
                  <a:srgbClr val="FF0000"/>
                </a:solidFill>
                <a:cs typeface="Arial" pitchFamily="34" charset="0"/>
              </a:rPr>
              <a:t> </a:t>
            </a:r>
            <a:r>
              <a:rPr lang="en-US" dirty="0" err="1">
                <a:solidFill>
                  <a:srgbClr val="FF0000"/>
                </a:solidFill>
                <a:cs typeface="Arial" pitchFamily="34" charset="0"/>
              </a:rPr>
              <a:t>phản</a:t>
            </a:r>
            <a:r>
              <a:rPr lang="en-US" dirty="0">
                <a:solidFill>
                  <a:srgbClr val="FF0000"/>
                </a:solidFill>
                <a:cs typeface="Arial" pitchFamily="34" charset="0"/>
              </a:rPr>
              <a:t> </a:t>
            </a:r>
            <a:r>
              <a:rPr lang="en-US" dirty="0" err="1">
                <a:solidFill>
                  <a:srgbClr val="FF0000"/>
                </a:solidFill>
                <a:cs typeface="Arial" pitchFamily="34" charset="0"/>
              </a:rPr>
              <a:t>ứng</a:t>
            </a:r>
            <a:r>
              <a:rPr lang="en-US" dirty="0">
                <a:solidFill>
                  <a:srgbClr val="FF0000"/>
                </a:solidFill>
                <a:cs typeface="Arial" pitchFamily="34" charset="0"/>
              </a:rPr>
              <a:t> </a:t>
            </a:r>
            <a:r>
              <a:rPr lang="en-US" dirty="0" err="1">
                <a:solidFill>
                  <a:srgbClr val="FF0000"/>
                </a:solidFill>
                <a:cs typeface="Arial" pitchFamily="34" charset="0"/>
              </a:rPr>
              <a:t>liên</a:t>
            </a:r>
            <a:r>
              <a:rPr lang="en-US" dirty="0">
                <a:solidFill>
                  <a:srgbClr val="FF0000"/>
                </a:solidFill>
                <a:cs typeface="Arial" pitchFamily="34" charset="0"/>
              </a:rPr>
              <a:t> </a:t>
            </a:r>
            <a:r>
              <a:rPr lang="en-US" dirty="0" err="1">
                <a:solidFill>
                  <a:srgbClr val="FF0000"/>
                </a:solidFill>
                <a:cs typeface="Arial" pitchFamily="34" charset="0"/>
              </a:rPr>
              <a:t>quan</a:t>
            </a:r>
            <a:r>
              <a:rPr lang="en-US" dirty="0">
                <a:solidFill>
                  <a:srgbClr val="FF0000"/>
                </a:solidFill>
                <a:cs typeface="Arial" pitchFamily="34" charset="0"/>
              </a:rPr>
              <a:t> </a:t>
            </a:r>
            <a:r>
              <a:rPr lang="en-US" dirty="0" err="1">
                <a:solidFill>
                  <a:srgbClr val="FF0000"/>
                </a:solidFill>
                <a:cs typeface="Arial" pitchFamily="34" charset="0"/>
              </a:rPr>
              <a:t>tâm</a:t>
            </a:r>
            <a:r>
              <a:rPr lang="en-US" dirty="0">
                <a:solidFill>
                  <a:srgbClr val="FF0000"/>
                </a:solidFill>
                <a:cs typeface="Arial" pitchFamily="34" charset="0"/>
              </a:rPr>
              <a:t> </a:t>
            </a:r>
            <a:r>
              <a:rPr lang="en-US" dirty="0" err="1">
                <a:solidFill>
                  <a:srgbClr val="FF0000"/>
                </a:solidFill>
                <a:cs typeface="Arial" pitchFamily="34" charset="0"/>
              </a:rPr>
              <a:t>lý</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solidFill>
                  <a:srgbClr val="002060"/>
                </a:solidFill>
                <a:latin typeface="Arial" pitchFamily="34" charset="0"/>
                <a:cs typeface="Arial" pitchFamily="34" charset="0"/>
              </a:rPr>
              <a:t>Hình</a:t>
            </a:r>
            <a:r>
              <a:rPr lang="en-US" dirty="0" smtClean="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thái</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đa</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dạng</a:t>
            </a:r>
            <a:r>
              <a:rPr lang="en-US" dirty="0">
                <a:solidFill>
                  <a:srgbClr val="002060"/>
                </a:solidFill>
                <a:latin typeface="Arial" pitchFamily="34" charset="0"/>
                <a:cs typeface="Arial" pitchFamily="34" charset="0"/>
              </a:rPr>
              <a:t> </a:t>
            </a:r>
            <a:endParaRPr lang="en-US" dirty="0" smtClean="0">
              <a:solidFill>
                <a:srgbClr val="002060"/>
              </a:solidFill>
              <a:latin typeface="Arial" pitchFamily="34" charset="0"/>
              <a:cs typeface="Arial" pitchFamily="34" charset="0"/>
            </a:endParaRPr>
          </a:p>
          <a:p>
            <a:r>
              <a:rPr lang="en-US" dirty="0" err="1" smtClean="0">
                <a:solidFill>
                  <a:srgbClr val="002060"/>
                </a:solidFill>
                <a:latin typeface="Arial" pitchFamily="34" charset="0"/>
                <a:cs typeface="Arial" pitchFamily="34" charset="0"/>
              </a:rPr>
              <a:t>Hầu</a:t>
            </a:r>
            <a:r>
              <a:rPr lang="en-US" dirty="0" smtClean="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hết</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là</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phản</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ứng</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tự</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giới</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hạn</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sẽ</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tự</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khỏi</a:t>
            </a:r>
            <a:r>
              <a:rPr lang="en-US" dirty="0">
                <a:solidFill>
                  <a:srgbClr val="002060"/>
                </a:solidFill>
                <a:latin typeface="Arial" pitchFamily="34" charset="0"/>
                <a:cs typeface="Arial" pitchFamily="34" charset="0"/>
              </a:rPr>
              <a:t> </a:t>
            </a:r>
          </a:p>
          <a:p>
            <a:r>
              <a:rPr lang="en-US" dirty="0" smtClean="0">
                <a:solidFill>
                  <a:srgbClr val="002060"/>
                </a:solidFill>
                <a:latin typeface="Arial" pitchFamily="34" charset="0"/>
                <a:cs typeface="Arial" pitchFamily="34" charset="0"/>
              </a:rPr>
              <a:t>Có </a:t>
            </a:r>
            <a:r>
              <a:rPr lang="en-US" dirty="0" err="1">
                <a:solidFill>
                  <a:srgbClr val="002060"/>
                </a:solidFill>
                <a:latin typeface="Arial" pitchFamily="34" charset="0"/>
                <a:cs typeface="Arial" pitchFamily="34" charset="0"/>
              </a:rPr>
              <a:t>thể</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gây</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hiệu</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ứng</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dây</a:t>
            </a:r>
            <a:r>
              <a:rPr lang="en-US" dirty="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chuyền</a:t>
            </a:r>
            <a:endParaRPr lang="en-US" dirty="0" smtClean="0">
              <a:solidFill>
                <a:srgbClr val="002060"/>
              </a:solidFill>
              <a:latin typeface="Arial" pitchFamily="34" charset="0"/>
              <a:cs typeface="Arial" pitchFamily="34" charset="0"/>
            </a:endParaRPr>
          </a:p>
          <a:p>
            <a:r>
              <a:rPr lang="en-US" dirty="0" err="1" smtClean="0">
                <a:solidFill>
                  <a:srgbClr val="002060"/>
                </a:solidFill>
                <a:latin typeface="Arial" pitchFamily="34" charset="0"/>
                <a:cs typeface="Arial" pitchFamily="34" charset="0"/>
              </a:rPr>
              <a:t>Xử</a:t>
            </a:r>
            <a:r>
              <a:rPr lang="en-US" dirty="0" smtClean="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trí</a:t>
            </a:r>
            <a:r>
              <a:rPr lang="en-US" dirty="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nghỉ</a:t>
            </a:r>
            <a:r>
              <a:rPr lang="en-US" dirty="0" smtClean="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ngơi</a:t>
            </a:r>
            <a:r>
              <a:rPr lang="en-US" dirty="0">
                <a:solidFill>
                  <a:srgbClr val="002060"/>
                </a:solidFill>
                <a:latin typeface="Arial" pitchFamily="34" charset="0"/>
                <a:cs typeface="Arial" pitchFamily="34" charset="0"/>
              </a:rPr>
              <a:t> ở </a:t>
            </a:r>
            <a:r>
              <a:rPr lang="en-US" dirty="0" err="1">
                <a:solidFill>
                  <a:srgbClr val="002060"/>
                </a:solidFill>
                <a:latin typeface="Arial" pitchFamily="34" charset="0"/>
                <a:cs typeface="Arial" pitchFamily="34" charset="0"/>
              </a:rPr>
              <a:t>khu</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vực</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riêng</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trấn</a:t>
            </a:r>
            <a:r>
              <a:rPr lang="en-US" dirty="0">
                <a:solidFill>
                  <a:srgbClr val="002060"/>
                </a:solidFill>
                <a:latin typeface="Arial" pitchFamily="34" charset="0"/>
                <a:cs typeface="Arial" pitchFamily="34" charset="0"/>
              </a:rPr>
              <a:t> an, </a:t>
            </a:r>
            <a:r>
              <a:rPr lang="en-US" dirty="0" err="1">
                <a:solidFill>
                  <a:srgbClr val="002060"/>
                </a:solidFill>
                <a:latin typeface="Arial" pitchFamily="34" charset="0"/>
                <a:cs typeface="Arial" pitchFamily="34" charset="0"/>
              </a:rPr>
              <a:t>theo</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dõi</a:t>
            </a:r>
            <a:r>
              <a:rPr lang="en-US" dirty="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sát</a:t>
            </a:r>
            <a:endParaRPr lang="en-US" dirty="0" smtClean="0">
              <a:solidFill>
                <a:srgbClr val="002060"/>
              </a:solidFill>
              <a:latin typeface="Arial" pitchFamily="34" charset="0"/>
              <a:cs typeface="Arial" pitchFamily="34" charset="0"/>
            </a:endParaRPr>
          </a:p>
          <a:p>
            <a:r>
              <a:rPr lang="en-US" dirty="0" err="1" smtClean="0">
                <a:solidFill>
                  <a:srgbClr val="002060"/>
                </a:solidFill>
                <a:latin typeface="Arial" pitchFamily="34" charset="0"/>
                <a:cs typeface="Arial" pitchFamily="34" charset="0"/>
              </a:rPr>
              <a:t>Dự</a:t>
            </a: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phòng</a:t>
            </a:r>
            <a:r>
              <a:rPr lang="en-US" dirty="0" smtClean="0">
                <a:solidFill>
                  <a:srgbClr val="002060"/>
                </a:solidFill>
                <a:latin typeface="Arial" pitchFamily="34" charset="0"/>
                <a:cs typeface="Arial" pitchFamily="34" charset="0"/>
              </a:rPr>
              <a:t>:</a:t>
            </a:r>
          </a:p>
          <a:p>
            <a:pPr lvl="1"/>
            <a:r>
              <a:rPr lang="en-US" dirty="0" err="1" smtClean="0">
                <a:solidFill>
                  <a:srgbClr val="002060"/>
                </a:solidFill>
                <a:latin typeface="Arial" pitchFamily="34" charset="0"/>
                <a:cs typeface="Arial" pitchFamily="34" charset="0"/>
              </a:rPr>
              <a:t>Giải</a:t>
            </a:r>
            <a:r>
              <a:rPr lang="en-US" dirty="0" smtClean="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thích</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rõ</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quá</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trình</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tiêm</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cho</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trẻ</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trước</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khi</a:t>
            </a:r>
            <a:r>
              <a:rPr lang="en-US" dirty="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tiêm</a:t>
            </a:r>
            <a:endParaRPr lang="en-US" dirty="0" smtClean="0">
              <a:solidFill>
                <a:srgbClr val="002060"/>
              </a:solidFill>
              <a:latin typeface="Arial" pitchFamily="34" charset="0"/>
              <a:cs typeface="Arial" pitchFamily="34" charset="0"/>
            </a:endParaRPr>
          </a:p>
          <a:p>
            <a:pPr lvl="1"/>
            <a:r>
              <a:rPr lang="en-US" dirty="0" err="1" smtClean="0">
                <a:solidFill>
                  <a:srgbClr val="002060"/>
                </a:solidFill>
                <a:latin typeface="Arial" pitchFamily="34" charset="0"/>
                <a:cs typeface="Arial" pitchFamily="34" charset="0"/>
              </a:rPr>
              <a:t>Giải</a:t>
            </a:r>
            <a:r>
              <a:rPr lang="en-US" dirty="0" smtClean="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đáp</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các</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thắc</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mắc</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của</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trẻ</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nếu</a:t>
            </a:r>
            <a:r>
              <a:rPr lang="en-US" dirty="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có</a:t>
            </a:r>
            <a:endParaRPr lang="en-US" dirty="0" smtClean="0">
              <a:solidFill>
                <a:srgbClr val="002060"/>
              </a:solidFill>
              <a:latin typeface="Arial" pitchFamily="34" charset="0"/>
              <a:cs typeface="Arial" pitchFamily="34" charset="0"/>
            </a:endParaRPr>
          </a:p>
          <a:p>
            <a:pPr lvl="1"/>
            <a:r>
              <a:rPr lang="en-US" dirty="0" err="1" smtClean="0">
                <a:solidFill>
                  <a:srgbClr val="002060"/>
                </a:solidFill>
                <a:latin typeface="Arial" pitchFamily="34" charset="0"/>
                <a:cs typeface="Arial" pitchFamily="34" charset="0"/>
              </a:rPr>
              <a:t>Không</a:t>
            </a:r>
            <a:r>
              <a:rPr lang="en-US" dirty="0" smtClean="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gây</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áp</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lực</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lên</a:t>
            </a:r>
            <a:r>
              <a:rPr lang="en-US" dirty="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trẻ</a:t>
            </a:r>
            <a:endParaRPr lang="en-US" dirty="0" smtClean="0">
              <a:solidFill>
                <a:srgbClr val="002060"/>
              </a:solidFill>
              <a:latin typeface="Arial" pitchFamily="34" charset="0"/>
              <a:cs typeface="Arial" pitchFamily="34" charset="0"/>
            </a:endParaRPr>
          </a:p>
          <a:p>
            <a:pPr lvl="1"/>
            <a:r>
              <a:rPr lang="en-US" dirty="0" err="1" smtClean="0">
                <a:solidFill>
                  <a:srgbClr val="002060"/>
                </a:solidFill>
                <a:latin typeface="Arial" pitchFamily="34" charset="0"/>
                <a:cs typeface="Arial" pitchFamily="34" charset="0"/>
              </a:rPr>
              <a:t>Tiêm</a:t>
            </a:r>
            <a:r>
              <a:rPr lang="en-US" dirty="0" smtClean="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cho</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những</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trẻ</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đã</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sẵn</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sàng</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trước</a:t>
            </a:r>
            <a:endParaRPr lang="en-US" dirty="0">
              <a:solidFill>
                <a:srgbClr val="002060"/>
              </a:solidFill>
              <a:latin typeface="Arial" pitchFamily="34" charset="0"/>
              <a:cs typeface="Arial" pitchFamily="34" charset="0"/>
            </a:endParaRPr>
          </a:p>
          <a:p>
            <a:pPr lvl="1"/>
            <a:endParaRPr lang="en-US" dirty="0"/>
          </a:p>
        </p:txBody>
      </p:sp>
    </p:spTree>
    <p:extLst>
      <p:ext uri="{BB962C8B-B14F-4D97-AF65-F5344CB8AC3E}">
        <p14:creationId xmlns:p14="http://schemas.microsoft.com/office/powerpoint/2010/main" val="111188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Sau 30 </a:t>
            </a:r>
            <a:r>
              <a:rPr lang="en-US" dirty="0" err="1" smtClean="0"/>
              <a:t>phút</a:t>
            </a:r>
            <a:r>
              <a:rPr lang="en-US" dirty="0" smtClean="0"/>
              <a:t> </a:t>
            </a:r>
            <a:r>
              <a:rPr lang="en-US" dirty="0" err="1" smtClean="0"/>
              <a:t>theo</a:t>
            </a:r>
            <a:r>
              <a:rPr lang="en-US" dirty="0" smtClean="0"/>
              <a:t> </a:t>
            </a:r>
            <a:r>
              <a:rPr lang="en-US" dirty="0" err="1" smtClean="0"/>
              <a:t>dõi</a:t>
            </a:r>
            <a:r>
              <a:rPr lang="en-US" dirty="0" smtClean="0"/>
              <a:t> </a:t>
            </a:r>
            <a:r>
              <a:rPr lang="en-US" dirty="0" err="1" smtClean="0"/>
              <a:t>tại</a:t>
            </a:r>
            <a:r>
              <a:rPr lang="en-US" dirty="0" smtClean="0"/>
              <a:t> </a:t>
            </a:r>
            <a:r>
              <a:rPr lang="en-US" dirty="0" err="1" smtClean="0"/>
              <a:t>điểm</a:t>
            </a:r>
            <a:r>
              <a:rPr lang="en-US" dirty="0" smtClean="0"/>
              <a:t> </a:t>
            </a:r>
            <a:r>
              <a:rPr lang="en-US" dirty="0" err="1" smtClean="0"/>
              <a:t>tiêm</a:t>
            </a:r>
            <a:r>
              <a:rPr lang="en-US" dirty="0" smtClean="0"/>
              <a:t> </a:t>
            </a:r>
            <a:r>
              <a:rPr lang="en-US" dirty="0" err="1" smtClean="0"/>
              <a:t>vắc</a:t>
            </a:r>
            <a:r>
              <a:rPr lang="en-US" dirty="0" smtClean="0"/>
              <a:t> </a:t>
            </a:r>
            <a:r>
              <a:rPr lang="en-US" dirty="0" err="1" smtClean="0"/>
              <a:t>xin</a:t>
            </a:r>
            <a:endParaRPr lang="en-US" dirty="0"/>
          </a:p>
        </p:txBody>
      </p:sp>
      <p:sp>
        <p:nvSpPr>
          <p:cNvPr id="3" name="Content Placeholder 2"/>
          <p:cNvSpPr>
            <a:spLocks noGrp="1"/>
          </p:cNvSpPr>
          <p:nvPr>
            <p:ph idx="1"/>
          </p:nvPr>
        </p:nvSpPr>
        <p:spPr/>
        <p:txBody>
          <a:bodyPr/>
          <a:lstStyle/>
          <a:p>
            <a:r>
              <a:rPr lang="en-US" dirty="0" err="1" smtClean="0"/>
              <a:t>Trẻ</a:t>
            </a:r>
            <a:r>
              <a:rPr lang="en-US" dirty="0" smtClean="0"/>
              <a:t> </a:t>
            </a:r>
            <a:r>
              <a:rPr lang="en-US" dirty="0" err="1" smtClean="0"/>
              <a:t>được</a:t>
            </a:r>
            <a:r>
              <a:rPr lang="en-US" dirty="0" smtClean="0"/>
              <a:t> </a:t>
            </a:r>
            <a:r>
              <a:rPr lang="en-US" dirty="0" err="1" smtClean="0"/>
              <a:t>đọc</a:t>
            </a:r>
            <a:r>
              <a:rPr lang="en-US" dirty="0" smtClean="0"/>
              <a:t> </a:t>
            </a:r>
            <a:r>
              <a:rPr lang="en-US" dirty="0" err="1" smtClean="0"/>
              <a:t>tên</a:t>
            </a:r>
            <a:r>
              <a:rPr lang="en-US" dirty="0" smtClean="0"/>
              <a:t> </a:t>
            </a:r>
            <a:r>
              <a:rPr lang="en-US" dirty="0" err="1" smtClean="0"/>
              <a:t>lên</a:t>
            </a:r>
            <a:r>
              <a:rPr lang="en-US" dirty="0" smtClean="0"/>
              <a:t> </a:t>
            </a:r>
            <a:r>
              <a:rPr lang="en-US" dirty="0" err="1" smtClean="0"/>
              <a:t>nhận</a:t>
            </a:r>
            <a:r>
              <a:rPr lang="en-US" dirty="0" smtClean="0"/>
              <a:t> </a:t>
            </a:r>
            <a:r>
              <a:rPr lang="en-US" dirty="0" err="1" smtClean="0"/>
              <a:t>giấy</a:t>
            </a:r>
            <a:r>
              <a:rPr lang="en-US" dirty="0" smtClean="0"/>
              <a:t> </a:t>
            </a:r>
            <a:r>
              <a:rPr lang="en-US" dirty="0" err="1" smtClean="0"/>
              <a:t>xác</a:t>
            </a:r>
            <a:r>
              <a:rPr lang="en-US" dirty="0" smtClean="0"/>
              <a:t> </a:t>
            </a:r>
            <a:r>
              <a:rPr lang="en-US" dirty="0" err="1" smtClean="0"/>
              <a:t>nhận</a:t>
            </a:r>
            <a:r>
              <a:rPr lang="en-US" dirty="0" smtClean="0"/>
              <a:t> </a:t>
            </a:r>
            <a:r>
              <a:rPr lang="en-US" dirty="0" err="1" smtClean="0"/>
              <a:t>tiêm</a:t>
            </a:r>
            <a:r>
              <a:rPr lang="en-US" dirty="0" smtClean="0"/>
              <a:t> </a:t>
            </a:r>
            <a:r>
              <a:rPr lang="en-US" dirty="0" err="1" smtClean="0"/>
              <a:t>chủng</a:t>
            </a:r>
            <a:endParaRPr lang="en-US" dirty="0" smtClean="0"/>
          </a:p>
          <a:p>
            <a:r>
              <a:rPr lang="en-US" dirty="0" smtClean="0"/>
              <a:t>Ra </a:t>
            </a:r>
            <a:r>
              <a:rPr lang="en-US" dirty="0" err="1" smtClean="0"/>
              <a:t>về</a:t>
            </a:r>
            <a:r>
              <a:rPr lang="en-US" dirty="0" smtClean="0"/>
              <a:t> </a:t>
            </a:r>
            <a:endParaRPr lang="en-US" dirty="0"/>
          </a:p>
        </p:txBody>
      </p:sp>
      <p:pic>
        <p:nvPicPr>
          <p:cNvPr id="4" name="Picture 3"/>
          <p:cNvPicPr>
            <a:picLocks noChangeAspect="1"/>
          </p:cNvPicPr>
          <p:nvPr/>
        </p:nvPicPr>
        <p:blipFill>
          <a:blip r:embed="rId2"/>
          <a:stretch>
            <a:fillRect/>
          </a:stretch>
        </p:blipFill>
        <p:spPr>
          <a:xfrm>
            <a:off x="3575720" y="2411529"/>
            <a:ext cx="5402064" cy="3908705"/>
          </a:xfrm>
          <a:prstGeom prst="rect">
            <a:avLst/>
          </a:prstGeom>
        </p:spPr>
      </p:pic>
    </p:spTree>
    <p:extLst>
      <p:ext uri="{BB962C8B-B14F-4D97-AF65-F5344CB8AC3E}">
        <p14:creationId xmlns:p14="http://schemas.microsoft.com/office/powerpoint/2010/main" val="3641315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 </a:t>
            </a:r>
            <a:r>
              <a:rPr lang="en-US" dirty="0" err="1" smtClean="0"/>
              <a:t>dõi</a:t>
            </a:r>
            <a:r>
              <a:rPr lang="en-US" dirty="0" smtClean="0"/>
              <a:t> </a:t>
            </a:r>
            <a:r>
              <a:rPr lang="en-US" dirty="0" err="1" smtClean="0"/>
              <a:t>các</a:t>
            </a:r>
            <a:r>
              <a:rPr lang="en-US" dirty="0" smtClean="0"/>
              <a:t> </a:t>
            </a:r>
            <a:r>
              <a:rPr lang="en-US" dirty="0" err="1" smtClean="0"/>
              <a:t>phản</a:t>
            </a:r>
            <a:r>
              <a:rPr lang="en-US" dirty="0" smtClean="0"/>
              <a:t> </a:t>
            </a:r>
            <a:r>
              <a:rPr lang="en-US" dirty="0" err="1" smtClean="0"/>
              <a:t>ứng</a:t>
            </a:r>
            <a:r>
              <a:rPr lang="en-US" dirty="0" smtClean="0"/>
              <a:t> </a:t>
            </a:r>
            <a:r>
              <a:rPr lang="en-US" dirty="0" err="1" smtClean="0"/>
              <a:t>thường</a:t>
            </a:r>
            <a:r>
              <a:rPr lang="en-US" dirty="0" smtClean="0"/>
              <a:t> </a:t>
            </a:r>
            <a:r>
              <a:rPr lang="en-US" dirty="0" err="1" smtClean="0"/>
              <a:t>gặp</a:t>
            </a:r>
            <a:r>
              <a:rPr lang="en-US" dirty="0" smtClean="0"/>
              <a:t> </a:t>
            </a:r>
            <a:br>
              <a:rPr lang="en-US" dirty="0" smtClean="0"/>
            </a:br>
            <a:r>
              <a:rPr lang="en-US" dirty="0" err="1" smtClean="0"/>
              <a:t>trong</a:t>
            </a:r>
            <a:r>
              <a:rPr lang="en-US" dirty="0" smtClean="0"/>
              <a:t> </a:t>
            </a:r>
            <a:r>
              <a:rPr lang="en-US" dirty="0" err="1" smtClean="0"/>
              <a:t>vài</a:t>
            </a:r>
            <a:r>
              <a:rPr lang="en-US" dirty="0" smtClean="0"/>
              <a:t> </a:t>
            </a:r>
            <a:r>
              <a:rPr lang="en-US" dirty="0" err="1" smtClean="0"/>
              <a:t>ngày</a:t>
            </a:r>
            <a:r>
              <a:rPr lang="en-US" dirty="0" smtClean="0"/>
              <a:t> </a:t>
            </a:r>
            <a:r>
              <a:rPr lang="en-US" dirty="0" err="1" smtClean="0"/>
              <a:t>đầu</a:t>
            </a:r>
            <a:r>
              <a:rPr lang="en-US" dirty="0" smtClean="0"/>
              <a:t> </a:t>
            </a:r>
            <a:r>
              <a:rPr lang="en-US" dirty="0" err="1" smtClean="0"/>
              <a:t>sau</a:t>
            </a:r>
            <a:r>
              <a:rPr lang="en-US" dirty="0" smtClean="0"/>
              <a:t> </a:t>
            </a:r>
            <a:r>
              <a:rPr lang="en-US" dirty="0" err="1" smtClean="0"/>
              <a:t>tiêm</a:t>
            </a:r>
            <a:endParaRPr lang="en-US" dirty="0"/>
          </a:p>
        </p:txBody>
      </p:sp>
      <p:sp>
        <p:nvSpPr>
          <p:cNvPr id="3" name="Content Placeholder 2"/>
          <p:cNvSpPr>
            <a:spLocks noGrp="1"/>
          </p:cNvSpPr>
          <p:nvPr>
            <p:ph idx="1"/>
          </p:nvPr>
        </p:nvSpPr>
        <p:spPr/>
        <p:txBody>
          <a:bodyPr>
            <a:normAutofit fontScale="92500" lnSpcReduction="10000"/>
          </a:bodyPr>
          <a:lstStyle/>
          <a:p>
            <a:pPr algn="just"/>
            <a:r>
              <a:rPr lang="vi-VN" altLang="en-US" dirty="0" smtClean="0">
                <a:solidFill>
                  <a:srgbClr val="002060"/>
                </a:solidFill>
                <a:latin typeface="Calibri" panose="020F0502020204030204" pitchFamily="34" charset="0"/>
                <a:ea typeface="ＭＳ Ｐゴシック" pitchFamily="34" charset="-128"/>
                <a:cs typeface="Arial" pitchFamily="34" charset="0"/>
              </a:rPr>
              <a:t>Phản </a:t>
            </a:r>
            <a:r>
              <a:rPr lang="vi-VN" altLang="en-US" dirty="0">
                <a:solidFill>
                  <a:srgbClr val="002060"/>
                </a:solidFill>
                <a:latin typeface="Calibri" panose="020F0502020204030204" pitchFamily="34" charset="0"/>
                <a:ea typeface="ＭＳ Ｐゴシック" pitchFamily="34" charset="-128"/>
                <a:cs typeface="Arial" pitchFamily="34" charset="0"/>
              </a:rPr>
              <a:t>ứng rất phổ biến (≥</a:t>
            </a:r>
            <a:r>
              <a:rPr lang="vi-VN" altLang="en-US" dirty="0" smtClean="0">
                <a:solidFill>
                  <a:srgbClr val="002060"/>
                </a:solidFill>
                <a:latin typeface="Calibri" panose="020F0502020204030204" pitchFamily="34" charset="0"/>
                <a:ea typeface="ＭＳ Ｐゴシック" pitchFamily="34" charset="-128"/>
                <a:cs typeface="Arial" pitchFamily="34" charset="0"/>
              </a:rPr>
              <a:t>10</a:t>
            </a:r>
            <a:r>
              <a:rPr lang="en-US" altLang="en-US" dirty="0" smtClean="0">
                <a:solidFill>
                  <a:srgbClr val="002060"/>
                </a:solidFill>
                <a:latin typeface="Calibri" panose="020F0502020204030204" pitchFamily="34" charset="0"/>
                <a:ea typeface="ＭＳ Ｐゴシック" pitchFamily="34" charset="-128"/>
                <a:cs typeface="Arial" pitchFamily="34" charset="0"/>
              </a:rPr>
              <a:t>/100</a:t>
            </a:r>
            <a:r>
              <a:rPr lang="vi-VN" altLang="en-US" dirty="0" smtClean="0">
                <a:solidFill>
                  <a:srgbClr val="002060"/>
                </a:solidFill>
                <a:latin typeface="Calibri" panose="020F0502020204030204" pitchFamily="34" charset="0"/>
                <a:ea typeface="ＭＳ Ｐゴシック" pitchFamily="34" charset="-128"/>
                <a:cs typeface="Arial" pitchFamily="34" charset="0"/>
              </a:rPr>
              <a:t>): </a:t>
            </a:r>
            <a:r>
              <a:rPr lang="vi-VN" altLang="en-US" dirty="0">
                <a:solidFill>
                  <a:srgbClr val="002060"/>
                </a:solidFill>
                <a:latin typeface="Calibri" panose="020F0502020204030204" pitchFamily="34" charset="0"/>
                <a:ea typeface="ＭＳ Ｐゴシック" pitchFamily="34" charset="-128"/>
                <a:cs typeface="Arial" pitchFamily="34" charset="0"/>
              </a:rPr>
              <a:t>đau đầu, đau khớp, đau cơ, đau tại vị trí tiêm, mệt mỏi, ớn lạnh, </a:t>
            </a:r>
            <a:r>
              <a:rPr lang="vi-VN" altLang="en-US" dirty="0" smtClean="0">
                <a:solidFill>
                  <a:srgbClr val="002060"/>
                </a:solidFill>
                <a:latin typeface="Calibri" panose="020F0502020204030204" pitchFamily="34" charset="0"/>
                <a:ea typeface="ＭＳ Ｐゴシック" pitchFamily="34" charset="-128"/>
                <a:cs typeface="Arial" pitchFamily="34" charset="0"/>
              </a:rPr>
              <a:t>sốt.</a:t>
            </a:r>
            <a:endParaRPr lang="en-US" altLang="en-US" dirty="0" smtClean="0">
              <a:solidFill>
                <a:srgbClr val="002060"/>
              </a:solidFill>
              <a:latin typeface="Calibri" panose="020F0502020204030204" pitchFamily="34" charset="0"/>
              <a:ea typeface="ＭＳ Ｐゴシック" pitchFamily="34" charset="-128"/>
              <a:cs typeface="Arial" pitchFamily="34" charset="0"/>
            </a:endParaRPr>
          </a:p>
          <a:p>
            <a:pPr algn="just"/>
            <a:r>
              <a:rPr lang="vi-VN" altLang="en-US" dirty="0" smtClean="0">
                <a:solidFill>
                  <a:srgbClr val="002060"/>
                </a:solidFill>
                <a:latin typeface="Calibri" panose="020F0502020204030204" pitchFamily="34" charset="0"/>
                <a:ea typeface="ＭＳ Ｐゴシック" pitchFamily="34" charset="-128"/>
                <a:cs typeface="Arial" pitchFamily="34" charset="0"/>
              </a:rPr>
              <a:t>Phản </a:t>
            </a:r>
            <a:r>
              <a:rPr lang="vi-VN" altLang="en-US" dirty="0">
                <a:solidFill>
                  <a:srgbClr val="002060"/>
                </a:solidFill>
                <a:latin typeface="Calibri" panose="020F0502020204030204" pitchFamily="34" charset="0"/>
                <a:ea typeface="ＭＳ Ｐゴシック" pitchFamily="34" charset="-128"/>
                <a:cs typeface="Arial" pitchFamily="34" charset="0"/>
              </a:rPr>
              <a:t>ứng phổ biến (từ 1/100 đến dưới 1/10): Buồn nôn, mẩn đỏ chỗ </a:t>
            </a:r>
            <a:r>
              <a:rPr lang="vi-VN" altLang="en-US" dirty="0" smtClean="0">
                <a:solidFill>
                  <a:srgbClr val="002060"/>
                </a:solidFill>
                <a:latin typeface="Calibri" panose="020F0502020204030204" pitchFamily="34" charset="0"/>
                <a:ea typeface="ＭＳ Ｐゴシック" pitchFamily="34" charset="-128"/>
                <a:cs typeface="Arial" pitchFamily="34" charset="0"/>
              </a:rPr>
              <a:t>tiêm</a:t>
            </a:r>
            <a:endParaRPr lang="en-US" altLang="en-US" dirty="0" smtClean="0">
              <a:solidFill>
                <a:srgbClr val="002060"/>
              </a:solidFill>
              <a:latin typeface="Calibri" panose="020F0502020204030204" pitchFamily="34" charset="0"/>
              <a:ea typeface="ＭＳ Ｐゴシック" pitchFamily="34" charset="-128"/>
              <a:cs typeface="Arial" pitchFamily="34" charset="0"/>
            </a:endParaRPr>
          </a:p>
          <a:p>
            <a:pPr algn="just">
              <a:spcBef>
                <a:spcPts val="600"/>
              </a:spcBef>
              <a:spcAft>
                <a:spcPts val="600"/>
              </a:spcAft>
            </a:pPr>
            <a:r>
              <a:rPr lang="en-US" dirty="0" err="1">
                <a:solidFill>
                  <a:srgbClr val="002060"/>
                </a:solidFill>
                <a:latin typeface="Calibri" panose="020F0502020204030204" pitchFamily="34" charset="0"/>
                <a:cs typeface="Arial" pitchFamily="34" charset="0"/>
              </a:rPr>
              <a:t>Các</a:t>
            </a:r>
            <a:r>
              <a:rPr lang="en-US" dirty="0">
                <a:solidFill>
                  <a:srgbClr val="002060"/>
                </a:solidFill>
                <a:latin typeface="Calibri" panose="020F0502020204030204" pitchFamily="34" charset="0"/>
                <a:cs typeface="Arial" pitchFamily="34" charset="0"/>
              </a:rPr>
              <a:t> </a:t>
            </a:r>
            <a:r>
              <a:rPr lang="en-US" dirty="0" err="1">
                <a:solidFill>
                  <a:srgbClr val="002060"/>
                </a:solidFill>
                <a:latin typeface="Calibri" panose="020F0502020204030204" pitchFamily="34" charset="0"/>
                <a:cs typeface="Arial" pitchFamily="34" charset="0"/>
              </a:rPr>
              <a:t>phản</a:t>
            </a:r>
            <a:r>
              <a:rPr lang="en-US" dirty="0">
                <a:solidFill>
                  <a:srgbClr val="002060"/>
                </a:solidFill>
                <a:latin typeface="Calibri" panose="020F0502020204030204" pitchFamily="34" charset="0"/>
                <a:cs typeface="Arial" pitchFamily="34" charset="0"/>
              </a:rPr>
              <a:t> </a:t>
            </a:r>
            <a:r>
              <a:rPr lang="en-US" dirty="0" err="1">
                <a:solidFill>
                  <a:srgbClr val="002060"/>
                </a:solidFill>
                <a:latin typeface="Calibri" panose="020F0502020204030204" pitchFamily="34" charset="0"/>
                <a:cs typeface="Arial" pitchFamily="34" charset="0"/>
              </a:rPr>
              <a:t>ứng</a:t>
            </a:r>
            <a:r>
              <a:rPr lang="en-US" dirty="0">
                <a:solidFill>
                  <a:srgbClr val="002060"/>
                </a:solidFill>
                <a:latin typeface="Calibri" panose="020F0502020204030204" pitchFamily="34" charset="0"/>
                <a:cs typeface="Arial" pitchFamily="34" charset="0"/>
              </a:rPr>
              <a:t> </a:t>
            </a:r>
            <a:r>
              <a:rPr lang="en-US" dirty="0" err="1">
                <a:solidFill>
                  <a:srgbClr val="002060"/>
                </a:solidFill>
                <a:latin typeface="Calibri" panose="020F0502020204030204" pitchFamily="34" charset="0"/>
                <a:cs typeface="Arial" pitchFamily="34" charset="0"/>
              </a:rPr>
              <a:t>này</a:t>
            </a:r>
            <a:r>
              <a:rPr lang="en-US" dirty="0">
                <a:solidFill>
                  <a:srgbClr val="002060"/>
                </a:solidFill>
                <a:latin typeface="Calibri" panose="020F0502020204030204" pitchFamily="34" charset="0"/>
                <a:cs typeface="Arial" pitchFamily="34" charset="0"/>
              </a:rPr>
              <a:t> </a:t>
            </a:r>
            <a:r>
              <a:rPr lang="en-US" dirty="0" err="1">
                <a:solidFill>
                  <a:srgbClr val="002060"/>
                </a:solidFill>
                <a:latin typeface="Calibri" panose="020F0502020204030204" pitchFamily="34" charset="0"/>
                <a:cs typeface="Arial" pitchFamily="34" charset="0"/>
              </a:rPr>
              <a:t>thường</a:t>
            </a:r>
            <a:r>
              <a:rPr lang="en-US" dirty="0">
                <a:solidFill>
                  <a:srgbClr val="002060"/>
                </a:solidFill>
                <a:latin typeface="Calibri" panose="020F0502020204030204" pitchFamily="34" charset="0"/>
                <a:cs typeface="Arial" pitchFamily="34" charset="0"/>
              </a:rPr>
              <a:t> </a:t>
            </a:r>
            <a:r>
              <a:rPr lang="en-US" dirty="0" err="1">
                <a:solidFill>
                  <a:srgbClr val="002060"/>
                </a:solidFill>
                <a:latin typeface="Calibri" panose="020F0502020204030204" pitchFamily="34" charset="0"/>
                <a:cs typeface="Arial" pitchFamily="34" charset="0"/>
              </a:rPr>
              <a:t>xuất</a:t>
            </a:r>
            <a:r>
              <a:rPr lang="en-US" dirty="0">
                <a:solidFill>
                  <a:srgbClr val="002060"/>
                </a:solidFill>
                <a:latin typeface="Calibri" panose="020F0502020204030204" pitchFamily="34" charset="0"/>
                <a:cs typeface="Arial" pitchFamily="34" charset="0"/>
              </a:rPr>
              <a:t> </a:t>
            </a:r>
            <a:r>
              <a:rPr lang="en-US" dirty="0" err="1">
                <a:solidFill>
                  <a:srgbClr val="002060"/>
                </a:solidFill>
                <a:latin typeface="Calibri" panose="020F0502020204030204" pitchFamily="34" charset="0"/>
                <a:cs typeface="Arial" pitchFamily="34" charset="0"/>
              </a:rPr>
              <a:t>hiện</a:t>
            </a:r>
            <a:r>
              <a:rPr lang="en-US" dirty="0">
                <a:solidFill>
                  <a:srgbClr val="002060"/>
                </a:solidFill>
                <a:latin typeface="Calibri" panose="020F0502020204030204" pitchFamily="34" charset="0"/>
                <a:cs typeface="Arial" pitchFamily="34" charset="0"/>
              </a:rPr>
              <a:t> </a:t>
            </a:r>
            <a:r>
              <a:rPr lang="en-US" dirty="0" err="1">
                <a:solidFill>
                  <a:srgbClr val="002060"/>
                </a:solidFill>
                <a:latin typeface="Calibri" panose="020F0502020204030204" pitchFamily="34" charset="0"/>
                <a:cs typeface="Arial" pitchFamily="34" charset="0"/>
              </a:rPr>
              <a:t>và</a:t>
            </a:r>
            <a:r>
              <a:rPr lang="en-US" dirty="0">
                <a:solidFill>
                  <a:srgbClr val="002060"/>
                </a:solidFill>
                <a:latin typeface="Calibri" panose="020F0502020204030204" pitchFamily="34" charset="0"/>
                <a:cs typeface="Arial" pitchFamily="34" charset="0"/>
              </a:rPr>
              <a:t> </a:t>
            </a:r>
            <a:r>
              <a:rPr lang="en-US" dirty="0" err="1">
                <a:solidFill>
                  <a:srgbClr val="002060"/>
                </a:solidFill>
                <a:latin typeface="Calibri" panose="020F0502020204030204" pitchFamily="34" charset="0"/>
                <a:cs typeface="Arial" pitchFamily="34" charset="0"/>
              </a:rPr>
              <a:t>tự</a:t>
            </a:r>
            <a:r>
              <a:rPr lang="en-US" dirty="0">
                <a:solidFill>
                  <a:srgbClr val="002060"/>
                </a:solidFill>
                <a:latin typeface="Calibri" panose="020F0502020204030204" pitchFamily="34" charset="0"/>
                <a:cs typeface="Arial" pitchFamily="34" charset="0"/>
              </a:rPr>
              <a:t> </a:t>
            </a:r>
            <a:r>
              <a:rPr lang="en-US" dirty="0" err="1">
                <a:solidFill>
                  <a:srgbClr val="002060"/>
                </a:solidFill>
                <a:latin typeface="Calibri" panose="020F0502020204030204" pitchFamily="34" charset="0"/>
                <a:cs typeface="Arial" pitchFamily="34" charset="0"/>
              </a:rPr>
              <a:t>khỏi</a:t>
            </a:r>
            <a:r>
              <a:rPr lang="en-US" dirty="0">
                <a:solidFill>
                  <a:srgbClr val="002060"/>
                </a:solidFill>
                <a:latin typeface="Calibri" panose="020F0502020204030204" pitchFamily="34" charset="0"/>
                <a:cs typeface="Arial" pitchFamily="34" charset="0"/>
              </a:rPr>
              <a:t> </a:t>
            </a:r>
            <a:r>
              <a:rPr lang="en-US" dirty="0" err="1">
                <a:solidFill>
                  <a:srgbClr val="002060"/>
                </a:solidFill>
                <a:latin typeface="Calibri" panose="020F0502020204030204" pitchFamily="34" charset="0"/>
                <a:cs typeface="Arial" pitchFamily="34" charset="0"/>
              </a:rPr>
              <a:t>trong</a:t>
            </a:r>
            <a:r>
              <a:rPr lang="en-US" dirty="0">
                <a:solidFill>
                  <a:srgbClr val="002060"/>
                </a:solidFill>
                <a:latin typeface="Calibri" panose="020F0502020204030204" pitchFamily="34" charset="0"/>
                <a:cs typeface="Arial" pitchFamily="34" charset="0"/>
              </a:rPr>
              <a:t> </a:t>
            </a:r>
            <a:r>
              <a:rPr lang="en-US" dirty="0" err="1">
                <a:solidFill>
                  <a:srgbClr val="002060"/>
                </a:solidFill>
                <a:latin typeface="Calibri" panose="020F0502020204030204" pitchFamily="34" charset="0"/>
                <a:cs typeface="Arial" pitchFamily="34" charset="0"/>
              </a:rPr>
              <a:t>vòng</a:t>
            </a:r>
            <a:r>
              <a:rPr lang="en-US" dirty="0">
                <a:solidFill>
                  <a:srgbClr val="002060"/>
                </a:solidFill>
                <a:latin typeface="Calibri" panose="020F0502020204030204" pitchFamily="34" charset="0"/>
                <a:cs typeface="Arial" pitchFamily="34" charset="0"/>
              </a:rPr>
              <a:t> 1-3 </a:t>
            </a:r>
            <a:r>
              <a:rPr lang="en-US" dirty="0" err="1">
                <a:solidFill>
                  <a:srgbClr val="002060"/>
                </a:solidFill>
                <a:latin typeface="Calibri" panose="020F0502020204030204" pitchFamily="34" charset="0"/>
                <a:cs typeface="Arial" pitchFamily="34" charset="0"/>
              </a:rPr>
              <a:t>ngày</a:t>
            </a:r>
            <a:endParaRPr lang="en-US" dirty="0">
              <a:solidFill>
                <a:srgbClr val="002060"/>
              </a:solidFill>
              <a:latin typeface="Calibri" panose="020F0502020204030204" pitchFamily="34" charset="0"/>
              <a:cs typeface="Arial" pitchFamily="34" charset="0"/>
            </a:endParaRPr>
          </a:p>
          <a:p>
            <a:pPr algn="just">
              <a:spcBef>
                <a:spcPts val="600"/>
              </a:spcBef>
              <a:spcAft>
                <a:spcPts val="600"/>
              </a:spcAft>
            </a:pPr>
            <a:r>
              <a:rPr lang="en-US" dirty="0" err="1">
                <a:solidFill>
                  <a:srgbClr val="002060"/>
                </a:solidFill>
                <a:latin typeface="Calibri" panose="020F0502020204030204" pitchFamily="34" charset="0"/>
                <a:cs typeface="Arial" pitchFamily="34" charset="0"/>
              </a:rPr>
              <a:t>Tuyệt</a:t>
            </a:r>
            <a:r>
              <a:rPr lang="en-US" dirty="0">
                <a:solidFill>
                  <a:srgbClr val="002060"/>
                </a:solidFill>
                <a:latin typeface="Calibri" panose="020F0502020204030204" pitchFamily="34" charset="0"/>
                <a:cs typeface="Arial" pitchFamily="34" charset="0"/>
              </a:rPr>
              <a:t> </a:t>
            </a:r>
            <a:r>
              <a:rPr lang="en-US" dirty="0" err="1">
                <a:solidFill>
                  <a:srgbClr val="002060"/>
                </a:solidFill>
                <a:latin typeface="Calibri" panose="020F0502020204030204" pitchFamily="34" charset="0"/>
                <a:cs typeface="Arial" pitchFamily="34" charset="0"/>
              </a:rPr>
              <a:t>đối</a:t>
            </a:r>
            <a:r>
              <a:rPr lang="en-US" dirty="0">
                <a:solidFill>
                  <a:srgbClr val="002060"/>
                </a:solidFill>
                <a:latin typeface="Calibri" panose="020F0502020204030204" pitchFamily="34" charset="0"/>
                <a:cs typeface="Arial" pitchFamily="34" charset="0"/>
              </a:rPr>
              <a:t> </a:t>
            </a:r>
            <a:r>
              <a:rPr lang="en-US" dirty="0" err="1">
                <a:solidFill>
                  <a:srgbClr val="002060"/>
                </a:solidFill>
                <a:latin typeface="Calibri" panose="020F0502020204030204" pitchFamily="34" charset="0"/>
                <a:cs typeface="Arial" pitchFamily="34" charset="0"/>
              </a:rPr>
              <a:t>không</a:t>
            </a:r>
            <a:r>
              <a:rPr lang="en-US" dirty="0">
                <a:solidFill>
                  <a:srgbClr val="002060"/>
                </a:solidFill>
                <a:latin typeface="Calibri" panose="020F0502020204030204" pitchFamily="34" charset="0"/>
                <a:cs typeface="Arial" pitchFamily="34" charset="0"/>
              </a:rPr>
              <a:t> </a:t>
            </a:r>
            <a:r>
              <a:rPr lang="en-US" dirty="0" err="1">
                <a:solidFill>
                  <a:srgbClr val="002060"/>
                </a:solidFill>
                <a:latin typeface="Calibri" panose="020F0502020204030204" pitchFamily="34" charset="0"/>
                <a:cs typeface="Arial" pitchFamily="34" charset="0"/>
              </a:rPr>
              <a:t>đắp</a:t>
            </a:r>
            <a:r>
              <a:rPr lang="en-US" dirty="0">
                <a:solidFill>
                  <a:srgbClr val="002060"/>
                </a:solidFill>
                <a:latin typeface="Calibri" panose="020F0502020204030204" pitchFamily="34" charset="0"/>
                <a:cs typeface="Arial" pitchFamily="34" charset="0"/>
              </a:rPr>
              <a:t> </a:t>
            </a:r>
            <a:r>
              <a:rPr lang="en-US" dirty="0" err="1">
                <a:solidFill>
                  <a:srgbClr val="002060"/>
                </a:solidFill>
                <a:latin typeface="Calibri" panose="020F0502020204030204" pitchFamily="34" charset="0"/>
                <a:cs typeface="Arial" pitchFamily="34" charset="0"/>
              </a:rPr>
              <a:t>bất</a:t>
            </a:r>
            <a:r>
              <a:rPr lang="en-US" dirty="0">
                <a:solidFill>
                  <a:srgbClr val="002060"/>
                </a:solidFill>
                <a:latin typeface="Calibri" panose="020F0502020204030204" pitchFamily="34" charset="0"/>
                <a:cs typeface="Arial" pitchFamily="34" charset="0"/>
              </a:rPr>
              <a:t> </a:t>
            </a:r>
            <a:r>
              <a:rPr lang="en-US" dirty="0" err="1">
                <a:solidFill>
                  <a:srgbClr val="002060"/>
                </a:solidFill>
                <a:latin typeface="Calibri" panose="020F0502020204030204" pitchFamily="34" charset="0"/>
                <a:cs typeface="Arial" pitchFamily="34" charset="0"/>
              </a:rPr>
              <a:t>kỳ</a:t>
            </a:r>
            <a:r>
              <a:rPr lang="en-US" dirty="0">
                <a:solidFill>
                  <a:srgbClr val="002060"/>
                </a:solidFill>
                <a:latin typeface="Calibri" panose="020F0502020204030204" pitchFamily="34" charset="0"/>
                <a:cs typeface="Arial" pitchFamily="34" charset="0"/>
              </a:rPr>
              <a:t> </a:t>
            </a:r>
            <a:r>
              <a:rPr lang="en-US" dirty="0" err="1">
                <a:solidFill>
                  <a:srgbClr val="002060"/>
                </a:solidFill>
                <a:latin typeface="Calibri" panose="020F0502020204030204" pitchFamily="34" charset="0"/>
                <a:cs typeface="Arial" pitchFamily="34" charset="0"/>
              </a:rPr>
              <a:t>thứ</a:t>
            </a:r>
            <a:r>
              <a:rPr lang="en-US" dirty="0">
                <a:solidFill>
                  <a:srgbClr val="002060"/>
                </a:solidFill>
                <a:latin typeface="Calibri" panose="020F0502020204030204" pitchFamily="34" charset="0"/>
                <a:cs typeface="Arial" pitchFamily="34" charset="0"/>
              </a:rPr>
              <a:t> </a:t>
            </a:r>
            <a:r>
              <a:rPr lang="en-US" dirty="0" err="1">
                <a:solidFill>
                  <a:srgbClr val="002060"/>
                </a:solidFill>
                <a:latin typeface="Calibri" panose="020F0502020204030204" pitchFamily="34" charset="0"/>
                <a:cs typeface="Arial" pitchFamily="34" charset="0"/>
              </a:rPr>
              <a:t>gì</a:t>
            </a:r>
            <a:r>
              <a:rPr lang="en-US" dirty="0">
                <a:solidFill>
                  <a:srgbClr val="002060"/>
                </a:solidFill>
                <a:latin typeface="Calibri" panose="020F0502020204030204" pitchFamily="34" charset="0"/>
                <a:cs typeface="Arial" pitchFamily="34" charset="0"/>
              </a:rPr>
              <a:t> </a:t>
            </a:r>
            <a:r>
              <a:rPr lang="en-US" dirty="0" err="1">
                <a:solidFill>
                  <a:srgbClr val="002060"/>
                </a:solidFill>
                <a:latin typeface="Calibri" panose="020F0502020204030204" pitchFamily="34" charset="0"/>
                <a:cs typeface="Arial" pitchFamily="34" charset="0"/>
              </a:rPr>
              <a:t>lên</a:t>
            </a:r>
            <a:r>
              <a:rPr lang="en-US" dirty="0">
                <a:solidFill>
                  <a:srgbClr val="002060"/>
                </a:solidFill>
                <a:latin typeface="Calibri" panose="020F0502020204030204" pitchFamily="34" charset="0"/>
                <a:cs typeface="Arial" pitchFamily="34" charset="0"/>
              </a:rPr>
              <a:t> </a:t>
            </a:r>
            <a:r>
              <a:rPr lang="en-US" dirty="0" err="1">
                <a:solidFill>
                  <a:srgbClr val="002060"/>
                </a:solidFill>
                <a:latin typeface="Calibri" panose="020F0502020204030204" pitchFamily="34" charset="0"/>
                <a:cs typeface="Arial" pitchFamily="34" charset="0"/>
              </a:rPr>
              <a:t>vị</a:t>
            </a:r>
            <a:r>
              <a:rPr lang="en-US" dirty="0">
                <a:solidFill>
                  <a:srgbClr val="002060"/>
                </a:solidFill>
                <a:latin typeface="Calibri" panose="020F0502020204030204" pitchFamily="34" charset="0"/>
                <a:cs typeface="Arial" pitchFamily="34" charset="0"/>
              </a:rPr>
              <a:t> </a:t>
            </a:r>
            <a:r>
              <a:rPr lang="en-US" dirty="0" err="1">
                <a:solidFill>
                  <a:srgbClr val="002060"/>
                </a:solidFill>
                <a:latin typeface="Calibri" panose="020F0502020204030204" pitchFamily="34" charset="0"/>
                <a:cs typeface="Arial" pitchFamily="34" charset="0"/>
              </a:rPr>
              <a:t>trí</a:t>
            </a:r>
            <a:r>
              <a:rPr lang="en-US" dirty="0">
                <a:solidFill>
                  <a:srgbClr val="002060"/>
                </a:solidFill>
                <a:latin typeface="Calibri" panose="020F0502020204030204" pitchFamily="34" charset="0"/>
                <a:cs typeface="Arial" pitchFamily="34" charset="0"/>
              </a:rPr>
              <a:t> </a:t>
            </a:r>
            <a:r>
              <a:rPr lang="en-US" dirty="0" err="1">
                <a:solidFill>
                  <a:srgbClr val="002060"/>
                </a:solidFill>
                <a:latin typeface="Calibri" panose="020F0502020204030204" pitchFamily="34" charset="0"/>
                <a:cs typeface="Arial" pitchFamily="34" charset="0"/>
              </a:rPr>
              <a:t>tiêm</a:t>
            </a:r>
            <a:endParaRPr lang="en-US" dirty="0">
              <a:solidFill>
                <a:srgbClr val="002060"/>
              </a:solidFill>
              <a:latin typeface="Calibri" panose="020F0502020204030204" pitchFamily="34" charset="0"/>
              <a:cs typeface="Arial" pitchFamily="34" charset="0"/>
            </a:endParaRPr>
          </a:p>
          <a:p>
            <a:pPr algn="just">
              <a:spcBef>
                <a:spcPts val="600"/>
              </a:spcBef>
              <a:spcAft>
                <a:spcPts val="600"/>
              </a:spcAft>
            </a:pPr>
            <a:r>
              <a:rPr lang="en-US" dirty="0" err="1">
                <a:solidFill>
                  <a:srgbClr val="002060"/>
                </a:solidFill>
                <a:latin typeface="Calibri" panose="020F0502020204030204" pitchFamily="34" charset="0"/>
                <a:cs typeface="Arial" pitchFamily="34" charset="0"/>
              </a:rPr>
              <a:t>Đối</a:t>
            </a:r>
            <a:r>
              <a:rPr lang="en-US" dirty="0">
                <a:solidFill>
                  <a:srgbClr val="002060"/>
                </a:solidFill>
                <a:latin typeface="Calibri" panose="020F0502020204030204" pitchFamily="34" charset="0"/>
                <a:cs typeface="Arial" pitchFamily="34" charset="0"/>
              </a:rPr>
              <a:t> </a:t>
            </a:r>
            <a:r>
              <a:rPr lang="en-US" dirty="0" err="1">
                <a:solidFill>
                  <a:srgbClr val="002060"/>
                </a:solidFill>
                <a:latin typeface="Calibri" panose="020F0502020204030204" pitchFamily="34" charset="0"/>
                <a:cs typeface="Arial" pitchFamily="34" charset="0"/>
              </a:rPr>
              <a:t>với</a:t>
            </a:r>
            <a:r>
              <a:rPr lang="en-US" dirty="0">
                <a:solidFill>
                  <a:srgbClr val="002060"/>
                </a:solidFill>
                <a:latin typeface="Calibri" panose="020F0502020204030204" pitchFamily="34" charset="0"/>
                <a:cs typeface="Arial" pitchFamily="34" charset="0"/>
              </a:rPr>
              <a:t> </a:t>
            </a:r>
            <a:r>
              <a:rPr lang="en-US" dirty="0" err="1">
                <a:solidFill>
                  <a:srgbClr val="002060"/>
                </a:solidFill>
                <a:latin typeface="Calibri" panose="020F0502020204030204" pitchFamily="34" charset="0"/>
                <a:cs typeface="Arial" pitchFamily="34" charset="0"/>
              </a:rPr>
              <a:t>các</a:t>
            </a:r>
            <a:r>
              <a:rPr lang="en-US" dirty="0">
                <a:solidFill>
                  <a:srgbClr val="002060"/>
                </a:solidFill>
                <a:latin typeface="Calibri" panose="020F0502020204030204" pitchFamily="34" charset="0"/>
                <a:cs typeface="Arial" pitchFamily="34" charset="0"/>
              </a:rPr>
              <a:t> </a:t>
            </a:r>
            <a:r>
              <a:rPr lang="en-US" dirty="0" err="1">
                <a:solidFill>
                  <a:srgbClr val="002060"/>
                </a:solidFill>
                <a:latin typeface="Calibri" panose="020F0502020204030204" pitchFamily="34" charset="0"/>
                <a:cs typeface="Arial" pitchFamily="34" charset="0"/>
              </a:rPr>
              <a:t>phản</a:t>
            </a:r>
            <a:r>
              <a:rPr lang="en-US" dirty="0">
                <a:solidFill>
                  <a:srgbClr val="002060"/>
                </a:solidFill>
                <a:latin typeface="Calibri" panose="020F0502020204030204" pitchFamily="34" charset="0"/>
                <a:cs typeface="Arial" pitchFamily="34" charset="0"/>
              </a:rPr>
              <a:t> </a:t>
            </a:r>
            <a:r>
              <a:rPr lang="en-US" dirty="0" err="1">
                <a:solidFill>
                  <a:srgbClr val="002060"/>
                </a:solidFill>
                <a:latin typeface="Calibri" panose="020F0502020204030204" pitchFamily="34" charset="0"/>
                <a:cs typeface="Arial" pitchFamily="34" charset="0"/>
              </a:rPr>
              <a:t>ứng</a:t>
            </a:r>
            <a:r>
              <a:rPr lang="en-US" dirty="0">
                <a:solidFill>
                  <a:srgbClr val="002060"/>
                </a:solidFill>
                <a:latin typeface="Calibri" panose="020F0502020204030204" pitchFamily="34" charset="0"/>
                <a:cs typeface="Arial" pitchFamily="34" charset="0"/>
              </a:rPr>
              <a:t> </a:t>
            </a:r>
            <a:r>
              <a:rPr lang="en-US" dirty="0" err="1">
                <a:solidFill>
                  <a:srgbClr val="002060"/>
                </a:solidFill>
                <a:latin typeface="Calibri" panose="020F0502020204030204" pitchFamily="34" charset="0"/>
                <a:cs typeface="Arial" pitchFamily="34" charset="0"/>
              </a:rPr>
              <a:t>gây</a:t>
            </a:r>
            <a:r>
              <a:rPr lang="en-US" dirty="0">
                <a:solidFill>
                  <a:srgbClr val="002060"/>
                </a:solidFill>
                <a:latin typeface="Calibri" panose="020F0502020204030204" pitchFamily="34" charset="0"/>
                <a:cs typeface="Arial" pitchFamily="34" charset="0"/>
              </a:rPr>
              <a:t> </a:t>
            </a:r>
            <a:r>
              <a:rPr lang="en-US" dirty="0" err="1">
                <a:solidFill>
                  <a:srgbClr val="002060"/>
                </a:solidFill>
                <a:latin typeface="Calibri" panose="020F0502020204030204" pitchFamily="34" charset="0"/>
                <a:cs typeface="Arial" pitchFamily="34" charset="0"/>
              </a:rPr>
              <a:t>đau</a:t>
            </a:r>
            <a:r>
              <a:rPr lang="en-US" dirty="0">
                <a:solidFill>
                  <a:srgbClr val="002060"/>
                </a:solidFill>
                <a:latin typeface="Calibri" panose="020F0502020204030204" pitchFamily="34" charset="0"/>
                <a:cs typeface="Arial" pitchFamily="34" charset="0"/>
              </a:rPr>
              <a:t> </a:t>
            </a:r>
            <a:r>
              <a:rPr lang="en-US" dirty="0" err="1">
                <a:solidFill>
                  <a:srgbClr val="002060"/>
                </a:solidFill>
                <a:latin typeface="Calibri" panose="020F0502020204030204" pitchFamily="34" charset="0"/>
                <a:cs typeface="Arial" pitchFamily="34" charset="0"/>
              </a:rPr>
              <a:t>và</a:t>
            </a:r>
            <a:r>
              <a:rPr lang="en-US" dirty="0">
                <a:solidFill>
                  <a:srgbClr val="002060"/>
                </a:solidFill>
                <a:latin typeface="Calibri" panose="020F0502020204030204" pitchFamily="34" charset="0"/>
                <a:cs typeface="Arial" pitchFamily="34" charset="0"/>
              </a:rPr>
              <a:t>/</a:t>
            </a:r>
            <a:r>
              <a:rPr lang="en-US" dirty="0" err="1">
                <a:solidFill>
                  <a:srgbClr val="002060"/>
                </a:solidFill>
                <a:latin typeface="Calibri" panose="020F0502020204030204" pitchFamily="34" charset="0"/>
                <a:cs typeface="Arial" pitchFamily="34" charset="0"/>
              </a:rPr>
              <a:t>hoặc</a:t>
            </a:r>
            <a:r>
              <a:rPr lang="en-US" dirty="0">
                <a:solidFill>
                  <a:srgbClr val="002060"/>
                </a:solidFill>
                <a:latin typeface="Calibri" panose="020F0502020204030204" pitchFamily="34" charset="0"/>
                <a:cs typeface="Arial" pitchFamily="34" charset="0"/>
              </a:rPr>
              <a:t> </a:t>
            </a:r>
            <a:r>
              <a:rPr lang="en-US" dirty="0" err="1">
                <a:solidFill>
                  <a:srgbClr val="002060"/>
                </a:solidFill>
                <a:latin typeface="Calibri" panose="020F0502020204030204" pitchFamily="34" charset="0"/>
                <a:cs typeface="Arial" pitchFamily="34" charset="0"/>
              </a:rPr>
              <a:t>sốt</a:t>
            </a:r>
            <a:r>
              <a:rPr lang="en-US" dirty="0">
                <a:solidFill>
                  <a:srgbClr val="002060"/>
                </a:solidFill>
                <a:latin typeface="Calibri" panose="020F0502020204030204" pitchFamily="34" charset="0"/>
                <a:cs typeface="Arial" pitchFamily="34" charset="0"/>
              </a:rPr>
              <a:t> </a:t>
            </a:r>
            <a:r>
              <a:rPr lang="en-US" dirty="0" err="1">
                <a:solidFill>
                  <a:srgbClr val="002060"/>
                </a:solidFill>
                <a:latin typeface="Calibri" panose="020F0502020204030204" pitchFamily="34" charset="0"/>
                <a:cs typeface="Arial" pitchFamily="34" charset="0"/>
              </a:rPr>
              <a:t>trên</a:t>
            </a:r>
            <a:r>
              <a:rPr lang="en-US" dirty="0">
                <a:solidFill>
                  <a:srgbClr val="002060"/>
                </a:solidFill>
                <a:latin typeface="Calibri" panose="020F0502020204030204" pitchFamily="34" charset="0"/>
                <a:cs typeface="Arial" pitchFamily="34" charset="0"/>
              </a:rPr>
              <a:t> 38.5</a:t>
            </a:r>
            <a:r>
              <a:rPr lang="en-US" baseline="30000" dirty="0">
                <a:solidFill>
                  <a:srgbClr val="002060"/>
                </a:solidFill>
                <a:latin typeface="Calibri" panose="020F0502020204030204" pitchFamily="34" charset="0"/>
                <a:cs typeface="Arial" pitchFamily="34" charset="0"/>
              </a:rPr>
              <a:t>o</a:t>
            </a:r>
            <a:r>
              <a:rPr lang="en-US" dirty="0">
                <a:solidFill>
                  <a:srgbClr val="002060"/>
                </a:solidFill>
                <a:latin typeface="Calibri" panose="020F0502020204030204" pitchFamily="34" charset="0"/>
                <a:cs typeface="Arial" pitchFamily="34" charset="0"/>
              </a:rPr>
              <a:t>C:</a:t>
            </a:r>
          </a:p>
          <a:p>
            <a:pPr algn="just">
              <a:spcBef>
                <a:spcPts val="600"/>
              </a:spcBef>
              <a:spcAft>
                <a:spcPts val="600"/>
              </a:spcAft>
              <a:buFont typeface="Wingdings" pitchFamily="2" charset="2"/>
              <a:buChar char="Ø"/>
            </a:pPr>
            <a:r>
              <a:rPr lang="en-US" dirty="0">
                <a:solidFill>
                  <a:srgbClr val="002060"/>
                </a:solidFill>
                <a:latin typeface="Calibri" panose="020F0502020204030204" pitchFamily="34" charset="0"/>
                <a:cs typeface="Arial" pitchFamily="34" charset="0"/>
              </a:rPr>
              <a:t>Paracetamol 10-15mg/kg (</a:t>
            </a:r>
            <a:r>
              <a:rPr lang="en-US" dirty="0" err="1">
                <a:solidFill>
                  <a:srgbClr val="002060"/>
                </a:solidFill>
                <a:latin typeface="Calibri" panose="020F0502020204030204" pitchFamily="34" charset="0"/>
                <a:cs typeface="Arial" pitchFamily="34" charset="0"/>
              </a:rPr>
              <a:t>trẻ</a:t>
            </a:r>
            <a:r>
              <a:rPr lang="en-US" dirty="0">
                <a:solidFill>
                  <a:srgbClr val="002060"/>
                </a:solidFill>
                <a:latin typeface="Calibri" panose="020F0502020204030204" pitchFamily="34" charset="0"/>
                <a:cs typeface="Arial" pitchFamily="34" charset="0"/>
              </a:rPr>
              <a:t> </a:t>
            </a:r>
            <a:r>
              <a:rPr lang="en-US" dirty="0" err="1">
                <a:solidFill>
                  <a:srgbClr val="002060"/>
                </a:solidFill>
                <a:latin typeface="Calibri" panose="020F0502020204030204" pitchFamily="34" charset="0"/>
                <a:cs typeface="Arial" pitchFamily="34" charset="0"/>
              </a:rPr>
              <a:t>trên</a:t>
            </a:r>
            <a:r>
              <a:rPr lang="en-US" dirty="0">
                <a:solidFill>
                  <a:srgbClr val="002060"/>
                </a:solidFill>
                <a:latin typeface="Calibri" panose="020F0502020204030204" pitchFamily="34" charset="0"/>
                <a:cs typeface="Arial" pitchFamily="34" charset="0"/>
              </a:rPr>
              <a:t> 40kg </a:t>
            </a:r>
            <a:r>
              <a:rPr lang="en-US" dirty="0" err="1">
                <a:solidFill>
                  <a:srgbClr val="002060"/>
                </a:solidFill>
                <a:latin typeface="Calibri" panose="020F0502020204030204" pitchFamily="34" charset="0"/>
                <a:cs typeface="Arial" pitchFamily="34" charset="0"/>
              </a:rPr>
              <a:t>mỗi</a:t>
            </a:r>
            <a:r>
              <a:rPr lang="en-US" dirty="0">
                <a:solidFill>
                  <a:srgbClr val="002060"/>
                </a:solidFill>
                <a:latin typeface="Calibri" panose="020F0502020204030204" pitchFamily="34" charset="0"/>
                <a:cs typeface="Arial" pitchFamily="34" charset="0"/>
              </a:rPr>
              <a:t> </a:t>
            </a:r>
            <a:r>
              <a:rPr lang="en-US" dirty="0" err="1">
                <a:solidFill>
                  <a:srgbClr val="002060"/>
                </a:solidFill>
                <a:latin typeface="Calibri" panose="020F0502020204030204" pitchFamily="34" charset="0"/>
                <a:cs typeface="Arial" pitchFamily="34" charset="0"/>
              </a:rPr>
              <a:t>lần</a:t>
            </a:r>
            <a:r>
              <a:rPr lang="en-US" dirty="0">
                <a:solidFill>
                  <a:srgbClr val="002060"/>
                </a:solidFill>
                <a:latin typeface="Calibri" panose="020F0502020204030204" pitchFamily="34" charset="0"/>
                <a:cs typeface="Arial" pitchFamily="34" charset="0"/>
              </a:rPr>
              <a:t> </a:t>
            </a:r>
            <a:r>
              <a:rPr lang="en-US" dirty="0" err="1">
                <a:solidFill>
                  <a:srgbClr val="002060"/>
                </a:solidFill>
                <a:latin typeface="Calibri" panose="020F0502020204030204" pitchFamily="34" charset="0"/>
                <a:cs typeface="Arial" pitchFamily="34" charset="0"/>
              </a:rPr>
              <a:t>uống</a:t>
            </a:r>
            <a:r>
              <a:rPr lang="en-US" dirty="0">
                <a:solidFill>
                  <a:srgbClr val="002060"/>
                </a:solidFill>
                <a:latin typeface="Calibri" panose="020F0502020204030204" pitchFamily="34" charset="0"/>
                <a:cs typeface="Arial" pitchFamily="34" charset="0"/>
              </a:rPr>
              <a:t> 1 </a:t>
            </a:r>
            <a:r>
              <a:rPr lang="en-US" dirty="0" err="1">
                <a:solidFill>
                  <a:srgbClr val="002060"/>
                </a:solidFill>
                <a:latin typeface="Calibri" panose="020F0502020204030204" pitchFamily="34" charset="0"/>
                <a:cs typeface="Arial" pitchFamily="34" charset="0"/>
              </a:rPr>
              <a:t>viên</a:t>
            </a:r>
            <a:r>
              <a:rPr lang="en-US" dirty="0">
                <a:solidFill>
                  <a:srgbClr val="002060"/>
                </a:solidFill>
                <a:latin typeface="Calibri" panose="020F0502020204030204" pitchFamily="34" charset="0"/>
                <a:cs typeface="Arial" pitchFamily="34" charset="0"/>
              </a:rPr>
              <a:t> 500mg), </a:t>
            </a:r>
            <a:r>
              <a:rPr lang="en-US" dirty="0" err="1">
                <a:solidFill>
                  <a:srgbClr val="002060"/>
                </a:solidFill>
                <a:latin typeface="Calibri" panose="020F0502020204030204" pitchFamily="34" charset="0"/>
                <a:cs typeface="Arial" pitchFamily="34" charset="0"/>
              </a:rPr>
              <a:t>nhắc</a:t>
            </a:r>
            <a:r>
              <a:rPr lang="en-US" dirty="0">
                <a:solidFill>
                  <a:srgbClr val="002060"/>
                </a:solidFill>
                <a:latin typeface="Calibri" panose="020F0502020204030204" pitchFamily="34" charset="0"/>
                <a:cs typeface="Arial" pitchFamily="34" charset="0"/>
              </a:rPr>
              <a:t> </a:t>
            </a:r>
            <a:r>
              <a:rPr lang="en-US" dirty="0" err="1">
                <a:solidFill>
                  <a:srgbClr val="002060"/>
                </a:solidFill>
                <a:latin typeface="Calibri" panose="020F0502020204030204" pitchFamily="34" charset="0"/>
                <a:cs typeface="Arial" pitchFamily="34" charset="0"/>
              </a:rPr>
              <a:t>lại</a:t>
            </a:r>
            <a:r>
              <a:rPr lang="en-US" dirty="0">
                <a:solidFill>
                  <a:srgbClr val="002060"/>
                </a:solidFill>
                <a:latin typeface="Calibri" panose="020F0502020204030204" pitchFamily="34" charset="0"/>
                <a:cs typeface="Arial" pitchFamily="34" charset="0"/>
              </a:rPr>
              <a:t> </a:t>
            </a:r>
            <a:r>
              <a:rPr lang="en-US" dirty="0" err="1">
                <a:solidFill>
                  <a:srgbClr val="002060"/>
                </a:solidFill>
                <a:latin typeface="Calibri" panose="020F0502020204030204" pitchFamily="34" charset="0"/>
                <a:cs typeface="Arial" pitchFamily="34" charset="0"/>
              </a:rPr>
              <a:t>sau</a:t>
            </a:r>
            <a:r>
              <a:rPr lang="en-US" dirty="0">
                <a:solidFill>
                  <a:srgbClr val="002060"/>
                </a:solidFill>
                <a:latin typeface="Calibri" panose="020F0502020204030204" pitchFamily="34" charset="0"/>
                <a:cs typeface="Arial" pitchFamily="34" charset="0"/>
              </a:rPr>
              <a:t> 4-6 </a:t>
            </a:r>
            <a:r>
              <a:rPr lang="en-US" dirty="0" err="1">
                <a:solidFill>
                  <a:srgbClr val="002060"/>
                </a:solidFill>
                <a:latin typeface="Calibri" panose="020F0502020204030204" pitchFamily="34" charset="0"/>
                <a:cs typeface="Arial" pitchFamily="34" charset="0"/>
              </a:rPr>
              <a:t>tiếng</a:t>
            </a:r>
            <a:r>
              <a:rPr lang="en-US" dirty="0">
                <a:solidFill>
                  <a:srgbClr val="002060"/>
                </a:solidFill>
                <a:latin typeface="Calibri" panose="020F0502020204030204" pitchFamily="34" charset="0"/>
                <a:cs typeface="Arial" pitchFamily="34" charset="0"/>
              </a:rPr>
              <a:t> </a:t>
            </a:r>
            <a:r>
              <a:rPr lang="en-US" dirty="0" err="1">
                <a:solidFill>
                  <a:srgbClr val="002060"/>
                </a:solidFill>
                <a:latin typeface="Calibri" panose="020F0502020204030204" pitchFamily="34" charset="0"/>
                <a:cs typeface="Arial" pitchFamily="34" charset="0"/>
              </a:rPr>
              <a:t>nếu</a:t>
            </a:r>
            <a:r>
              <a:rPr lang="en-US" dirty="0">
                <a:solidFill>
                  <a:srgbClr val="002060"/>
                </a:solidFill>
                <a:latin typeface="Calibri" panose="020F0502020204030204" pitchFamily="34" charset="0"/>
                <a:cs typeface="Arial" pitchFamily="34" charset="0"/>
              </a:rPr>
              <a:t> </a:t>
            </a:r>
            <a:r>
              <a:rPr lang="en-US" dirty="0" err="1">
                <a:solidFill>
                  <a:srgbClr val="002060"/>
                </a:solidFill>
                <a:latin typeface="Calibri" panose="020F0502020204030204" pitchFamily="34" charset="0"/>
                <a:cs typeface="Arial" pitchFamily="34" charset="0"/>
              </a:rPr>
              <a:t>cần</a:t>
            </a:r>
            <a:endParaRPr lang="en-US" dirty="0">
              <a:solidFill>
                <a:srgbClr val="002060"/>
              </a:solidFill>
              <a:latin typeface="Calibri" panose="020F0502020204030204" pitchFamily="34" charset="0"/>
              <a:cs typeface="Arial" pitchFamily="34" charset="0"/>
            </a:endParaRPr>
          </a:p>
          <a:p>
            <a:pPr algn="just"/>
            <a:endParaRPr lang="en-US" dirty="0"/>
          </a:p>
        </p:txBody>
      </p:sp>
    </p:spTree>
    <p:extLst>
      <p:ext uri="{BB962C8B-B14F-4D97-AF65-F5344CB8AC3E}">
        <p14:creationId xmlns:p14="http://schemas.microsoft.com/office/powerpoint/2010/main" val="29134056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 </a:t>
            </a:r>
            <a:r>
              <a:rPr lang="en-US" dirty="0" err="1" smtClean="0"/>
              <a:t>dõi</a:t>
            </a:r>
            <a:r>
              <a:rPr lang="en-US" dirty="0" smtClean="0"/>
              <a:t> </a:t>
            </a:r>
            <a:r>
              <a:rPr lang="en-US" dirty="0" err="1" smtClean="0"/>
              <a:t>các</a:t>
            </a:r>
            <a:r>
              <a:rPr lang="en-US" dirty="0" smtClean="0"/>
              <a:t> </a:t>
            </a:r>
            <a:r>
              <a:rPr lang="en-US" dirty="0" err="1" smtClean="0"/>
              <a:t>phản</a:t>
            </a:r>
            <a:r>
              <a:rPr lang="en-US" dirty="0" smtClean="0"/>
              <a:t> </a:t>
            </a:r>
            <a:r>
              <a:rPr lang="en-US" dirty="0" err="1" smtClean="0"/>
              <a:t>ứng</a:t>
            </a:r>
            <a:r>
              <a:rPr lang="en-US" dirty="0" smtClean="0"/>
              <a:t> </a:t>
            </a:r>
            <a:r>
              <a:rPr lang="en-US" dirty="0" err="1" smtClean="0"/>
              <a:t>không</a:t>
            </a:r>
            <a:r>
              <a:rPr lang="en-US" dirty="0" smtClean="0"/>
              <a:t> </a:t>
            </a:r>
            <a:r>
              <a:rPr lang="en-US" dirty="0" err="1" smtClean="0"/>
              <a:t>thường</a:t>
            </a:r>
            <a:r>
              <a:rPr lang="en-US" dirty="0" smtClean="0"/>
              <a:t> </a:t>
            </a:r>
            <a:r>
              <a:rPr lang="en-US" dirty="0" err="1" smtClean="0"/>
              <a:t>gặp</a:t>
            </a:r>
            <a:r>
              <a:rPr lang="en-US" dirty="0" smtClean="0"/>
              <a:t> </a:t>
            </a:r>
            <a:r>
              <a:rPr lang="en-US" dirty="0" err="1" smtClean="0"/>
              <a:t>sau</a:t>
            </a:r>
            <a:r>
              <a:rPr lang="en-US" dirty="0" smtClean="0"/>
              <a:t> </a:t>
            </a:r>
            <a:r>
              <a:rPr lang="en-US" dirty="0" err="1" smtClean="0"/>
              <a:t>tiêm</a:t>
            </a:r>
            <a:endParaRPr lang="en-US" dirty="0"/>
          </a:p>
        </p:txBody>
      </p:sp>
      <p:sp>
        <p:nvSpPr>
          <p:cNvPr id="3" name="Content Placeholder 2"/>
          <p:cNvSpPr>
            <a:spLocks noGrp="1"/>
          </p:cNvSpPr>
          <p:nvPr>
            <p:ph idx="1"/>
          </p:nvPr>
        </p:nvSpPr>
        <p:spPr/>
        <p:txBody>
          <a:bodyPr>
            <a:normAutofit/>
          </a:bodyPr>
          <a:lstStyle/>
          <a:p>
            <a:pPr algn="just"/>
            <a:r>
              <a:rPr lang="vi-VN" altLang="en-US" dirty="0" smtClean="0">
                <a:solidFill>
                  <a:srgbClr val="002060"/>
                </a:solidFill>
                <a:latin typeface="Calibri" panose="020F0502020204030204" pitchFamily="34" charset="0"/>
                <a:ea typeface="ＭＳ Ｐゴシック" pitchFamily="34" charset="-128"/>
                <a:cs typeface="Arial" pitchFamily="34" charset="0"/>
              </a:rPr>
              <a:t>Không </a:t>
            </a:r>
            <a:r>
              <a:rPr lang="vi-VN" altLang="en-US" dirty="0">
                <a:solidFill>
                  <a:srgbClr val="002060"/>
                </a:solidFill>
                <a:latin typeface="Calibri" panose="020F0502020204030204" pitchFamily="34" charset="0"/>
                <a:ea typeface="ＭＳ Ｐゴシック" pitchFamily="34" charset="-128"/>
                <a:cs typeface="Arial" pitchFamily="34" charset="0"/>
              </a:rPr>
              <a:t>phổ biến (≥1/1.000 đến ˂1/100): Nổi hạch, mất ngủ, đau tứ chi, khó chịu, ngứa chỗ </a:t>
            </a:r>
            <a:r>
              <a:rPr lang="vi-VN" altLang="en-US" dirty="0" smtClean="0">
                <a:solidFill>
                  <a:srgbClr val="002060"/>
                </a:solidFill>
                <a:latin typeface="Calibri" panose="020F0502020204030204" pitchFamily="34" charset="0"/>
                <a:ea typeface="ＭＳ Ｐゴシック" pitchFamily="34" charset="-128"/>
                <a:cs typeface="Arial" pitchFamily="34" charset="0"/>
              </a:rPr>
              <a:t>tiêm.</a:t>
            </a:r>
            <a:endParaRPr lang="en-US" altLang="en-US" dirty="0" smtClean="0">
              <a:solidFill>
                <a:srgbClr val="002060"/>
              </a:solidFill>
              <a:latin typeface="Calibri" panose="020F0502020204030204" pitchFamily="34" charset="0"/>
              <a:ea typeface="ＭＳ Ｐゴシック" pitchFamily="34" charset="-128"/>
              <a:cs typeface="Arial" pitchFamily="34" charset="0"/>
            </a:endParaRPr>
          </a:p>
          <a:p>
            <a:pPr algn="just"/>
            <a:r>
              <a:rPr lang="vi-VN" altLang="en-US" dirty="0" smtClean="0">
                <a:solidFill>
                  <a:srgbClr val="002060"/>
                </a:solidFill>
                <a:latin typeface="Calibri" panose="020F0502020204030204" pitchFamily="34" charset="0"/>
                <a:ea typeface="ＭＳ Ｐゴシック" pitchFamily="34" charset="-128"/>
                <a:cs typeface="Arial" pitchFamily="34" charset="0"/>
              </a:rPr>
              <a:t>Hiếm </a:t>
            </a:r>
            <a:r>
              <a:rPr lang="vi-VN" altLang="en-US" dirty="0">
                <a:solidFill>
                  <a:srgbClr val="002060"/>
                </a:solidFill>
                <a:latin typeface="Calibri" panose="020F0502020204030204" pitchFamily="34" charset="0"/>
                <a:ea typeface="ＭＳ Ｐゴシック" pitchFamily="34" charset="-128"/>
                <a:cs typeface="Arial" pitchFamily="34" charset="0"/>
              </a:rPr>
              <a:t>gặp (≥1/10.000 đến ˂ 1/1.000): </a:t>
            </a:r>
            <a:r>
              <a:rPr lang="vi-VN" altLang="en-US" dirty="0" smtClean="0">
                <a:solidFill>
                  <a:srgbClr val="002060"/>
                </a:solidFill>
                <a:latin typeface="Calibri" panose="020F0502020204030204" pitchFamily="34" charset="0"/>
                <a:ea typeface="ＭＳ Ｐゴシック" pitchFamily="34" charset="-128"/>
                <a:cs typeface="Arial" pitchFamily="34" charset="0"/>
              </a:rPr>
              <a:t>liệt </a:t>
            </a:r>
            <a:r>
              <a:rPr lang="vi-VN" altLang="en-US" dirty="0">
                <a:solidFill>
                  <a:srgbClr val="002060"/>
                </a:solidFill>
                <a:latin typeface="Calibri" panose="020F0502020204030204" pitchFamily="34" charset="0"/>
                <a:ea typeface="ＭＳ Ｐゴシック" pitchFamily="34" charset="-128"/>
                <a:cs typeface="Arial" pitchFamily="34" charset="0"/>
              </a:rPr>
              <a:t>mặt ngoại biên cấp </a:t>
            </a:r>
            <a:r>
              <a:rPr lang="vi-VN" altLang="en-US" dirty="0" smtClean="0">
                <a:solidFill>
                  <a:srgbClr val="002060"/>
                </a:solidFill>
                <a:latin typeface="Calibri" panose="020F0502020204030204" pitchFamily="34" charset="0"/>
                <a:ea typeface="ＭＳ Ｐゴシック" pitchFamily="34" charset="-128"/>
                <a:cs typeface="Arial" pitchFamily="34" charset="0"/>
              </a:rPr>
              <a:t>tính</a:t>
            </a:r>
            <a:r>
              <a:rPr lang="en-US" altLang="en-US" dirty="0">
                <a:solidFill>
                  <a:srgbClr val="002060"/>
                </a:solidFill>
                <a:latin typeface="Calibri" panose="020F0502020204030204" pitchFamily="34" charset="0"/>
                <a:ea typeface="ＭＳ Ｐゴシック" pitchFamily="34" charset="-128"/>
                <a:cs typeface="Arial" pitchFamily="34" charset="0"/>
              </a:rPr>
              <a:t> </a:t>
            </a:r>
            <a:r>
              <a:rPr lang="en-US" altLang="en-US" dirty="0" err="1" smtClean="0">
                <a:solidFill>
                  <a:srgbClr val="002060"/>
                </a:solidFill>
                <a:latin typeface="Calibri" panose="020F0502020204030204" pitchFamily="34" charset="0"/>
                <a:ea typeface="ＭＳ Ｐゴシック" pitchFamily="34" charset="-128"/>
                <a:cs typeface="Arial" pitchFamily="34" charset="0"/>
              </a:rPr>
              <a:t>có</a:t>
            </a:r>
            <a:r>
              <a:rPr lang="en-US" altLang="en-US" dirty="0" smtClean="0">
                <a:solidFill>
                  <a:srgbClr val="002060"/>
                </a:solidFill>
                <a:latin typeface="Calibri" panose="020F0502020204030204" pitchFamily="34" charset="0"/>
                <a:ea typeface="ＭＳ Ｐゴシック" pitchFamily="34" charset="-128"/>
                <a:cs typeface="Arial" pitchFamily="34" charset="0"/>
              </a:rPr>
              <a:t> </a:t>
            </a:r>
            <a:r>
              <a:rPr lang="en-US" altLang="en-US" dirty="0" err="1" smtClean="0">
                <a:solidFill>
                  <a:srgbClr val="002060"/>
                </a:solidFill>
                <a:latin typeface="Calibri" panose="020F0502020204030204" pitchFamily="34" charset="0"/>
                <a:ea typeface="ＭＳ Ｐゴシック" pitchFamily="34" charset="-128"/>
                <a:cs typeface="Arial" pitchFamily="34" charset="0"/>
              </a:rPr>
              <a:t>thể</a:t>
            </a:r>
            <a:r>
              <a:rPr lang="en-US" altLang="en-US" dirty="0" smtClean="0">
                <a:solidFill>
                  <a:srgbClr val="002060"/>
                </a:solidFill>
                <a:latin typeface="Calibri" panose="020F0502020204030204" pitchFamily="34" charset="0"/>
                <a:ea typeface="ＭＳ Ｐゴシック" pitchFamily="34" charset="-128"/>
                <a:cs typeface="Arial" pitchFamily="34" charset="0"/>
              </a:rPr>
              <a:t> </a:t>
            </a:r>
            <a:r>
              <a:rPr lang="en-US" altLang="en-US" dirty="0" err="1" smtClean="0">
                <a:solidFill>
                  <a:srgbClr val="002060"/>
                </a:solidFill>
                <a:latin typeface="Calibri" panose="020F0502020204030204" pitchFamily="34" charset="0"/>
                <a:ea typeface="ＭＳ Ｐゴシック" pitchFamily="34" charset="-128"/>
                <a:cs typeface="Arial" pitchFamily="34" charset="0"/>
              </a:rPr>
              <a:t>xuất</a:t>
            </a:r>
            <a:r>
              <a:rPr lang="en-US" altLang="en-US" dirty="0" smtClean="0">
                <a:solidFill>
                  <a:srgbClr val="002060"/>
                </a:solidFill>
                <a:latin typeface="Calibri" panose="020F0502020204030204" pitchFamily="34" charset="0"/>
                <a:ea typeface="ＭＳ Ｐゴシック" pitchFamily="34" charset="-128"/>
                <a:cs typeface="Arial" pitchFamily="34" charset="0"/>
              </a:rPr>
              <a:t> </a:t>
            </a:r>
            <a:r>
              <a:rPr lang="en-US" altLang="en-US" dirty="0" err="1" smtClean="0">
                <a:solidFill>
                  <a:srgbClr val="002060"/>
                </a:solidFill>
                <a:latin typeface="Calibri" panose="020F0502020204030204" pitchFamily="34" charset="0"/>
                <a:ea typeface="ＭＳ Ｐゴシック" pitchFamily="34" charset="-128"/>
                <a:cs typeface="Arial" pitchFamily="34" charset="0"/>
              </a:rPr>
              <a:t>hiện</a:t>
            </a:r>
            <a:r>
              <a:rPr lang="en-US" altLang="en-US" dirty="0" smtClean="0">
                <a:solidFill>
                  <a:srgbClr val="002060"/>
                </a:solidFill>
                <a:latin typeface="Calibri" panose="020F0502020204030204" pitchFamily="34" charset="0"/>
                <a:ea typeface="ＭＳ Ｐゴシック" pitchFamily="34" charset="-128"/>
                <a:cs typeface="Arial" pitchFamily="34" charset="0"/>
              </a:rPr>
              <a:t> </a:t>
            </a:r>
            <a:r>
              <a:rPr lang="en-US" altLang="en-US" dirty="0" err="1" smtClean="0">
                <a:solidFill>
                  <a:srgbClr val="002060"/>
                </a:solidFill>
                <a:latin typeface="Calibri" panose="020F0502020204030204" pitchFamily="34" charset="0"/>
                <a:ea typeface="ＭＳ Ｐゴシック" pitchFamily="34" charset="-128"/>
                <a:cs typeface="Arial" pitchFamily="34" charset="0"/>
              </a:rPr>
              <a:t>trong</a:t>
            </a:r>
            <a:r>
              <a:rPr lang="en-US" altLang="en-US" dirty="0" smtClean="0">
                <a:solidFill>
                  <a:srgbClr val="002060"/>
                </a:solidFill>
                <a:latin typeface="Calibri" panose="020F0502020204030204" pitchFamily="34" charset="0"/>
                <a:ea typeface="ＭＳ Ｐゴシック" pitchFamily="34" charset="-128"/>
                <a:cs typeface="Arial" pitchFamily="34" charset="0"/>
              </a:rPr>
              <a:t> </a:t>
            </a:r>
            <a:r>
              <a:rPr lang="en-US" altLang="en-US" dirty="0" err="1" smtClean="0">
                <a:solidFill>
                  <a:srgbClr val="002060"/>
                </a:solidFill>
                <a:latin typeface="Calibri" panose="020F0502020204030204" pitchFamily="34" charset="0"/>
                <a:ea typeface="ＭＳ Ｐゴシック" pitchFamily="34" charset="-128"/>
                <a:cs typeface="Arial" pitchFamily="34" charset="0"/>
              </a:rPr>
              <a:t>vòng</a:t>
            </a:r>
            <a:r>
              <a:rPr lang="en-US" altLang="en-US" dirty="0" smtClean="0">
                <a:solidFill>
                  <a:srgbClr val="002060"/>
                </a:solidFill>
                <a:latin typeface="Calibri" panose="020F0502020204030204" pitchFamily="34" charset="0"/>
                <a:ea typeface="ＭＳ Ｐゴシック" pitchFamily="34" charset="-128"/>
                <a:cs typeface="Arial" pitchFamily="34" charset="0"/>
              </a:rPr>
              <a:t> 21 </a:t>
            </a:r>
            <a:r>
              <a:rPr lang="en-US" altLang="en-US" dirty="0" err="1" smtClean="0">
                <a:solidFill>
                  <a:srgbClr val="002060"/>
                </a:solidFill>
                <a:latin typeface="Calibri" panose="020F0502020204030204" pitchFamily="34" charset="0"/>
                <a:ea typeface="ＭＳ Ｐゴシック" pitchFamily="34" charset="-128"/>
                <a:cs typeface="Arial" pitchFamily="34" charset="0"/>
              </a:rPr>
              <a:t>ngày</a:t>
            </a:r>
            <a:r>
              <a:rPr lang="en-US" altLang="en-US" dirty="0" smtClean="0">
                <a:solidFill>
                  <a:srgbClr val="002060"/>
                </a:solidFill>
                <a:latin typeface="Calibri" panose="020F0502020204030204" pitchFamily="34" charset="0"/>
                <a:ea typeface="ＭＳ Ｐゴシック" pitchFamily="34" charset="-128"/>
                <a:cs typeface="Arial" pitchFamily="34" charset="0"/>
              </a:rPr>
              <a:t> </a:t>
            </a:r>
            <a:r>
              <a:rPr lang="en-US" altLang="en-US" dirty="0" err="1" smtClean="0">
                <a:solidFill>
                  <a:srgbClr val="002060"/>
                </a:solidFill>
                <a:latin typeface="Calibri" panose="020F0502020204030204" pitchFamily="34" charset="0"/>
                <a:ea typeface="ＭＳ Ｐゴシック" pitchFamily="34" charset="-128"/>
                <a:cs typeface="Arial" pitchFamily="34" charset="0"/>
              </a:rPr>
              <a:t>sau</a:t>
            </a:r>
            <a:r>
              <a:rPr lang="en-US" altLang="en-US" dirty="0" smtClean="0">
                <a:solidFill>
                  <a:srgbClr val="002060"/>
                </a:solidFill>
                <a:latin typeface="Calibri" panose="020F0502020204030204" pitchFamily="34" charset="0"/>
                <a:ea typeface="ＭＳ Ｐゴシック" pitchFamily="34" charset="-128"/>
                <a:cs typeface="Arial" pitchFamily="34" charset="0"/>
              </a:rPr>
              <a:t> </a:t>
            </a:r>
            <a:r>
              <a:rPr lang="en-US" altLang="en-US" dirty="0" err="1" smtClean="0">
                <a:solidFill>
                  <a:srgbClr val="002060"/>
                </a:solidFill>
                <a:latin typeface="Calibri" panose="020F0502020204030204" pitchFamily="34" charset="0"/>
                <a:ea typeface="ＭＳ Ｐゴシック" pitchFamily="34" charset="-128"/>
                <a:cs typeface="Arial" pitchFamily="34" charset="0"/>
              </a:rPr>
              <a:t>tiêm</a:t>
            </a:r>
            <a:endParaRPr lang="en-US" altLang="en-US" dirty="0" smtClean="0">
              <a:solidFill>
                <a:srgbClr val="002060"/>
              </a:solidFill>
              <a:latin typeface="Calibri" panose="020F0502020204030204" pitchFamily="34" charset="0"/>
              <a:ea typeface="ＭＳ Ｐゴシック" pitchFamily="34" charset="-128"/>
              <a:cs typeface="Arial" pitchFamily="34" charset="0"/>
            </a:endParaRPr>
          </a:p>
          <a:p>
            <a:pPr algn="just"/>
            <a:r>
              <a:rPr lang="en-US" altLang="en-US" dirty="0" err="1" smtClean="0">
                <a:solidFill>
                  <a:srgbClr val="002060"/>
                </a:solidFill>
                <a:latin typeface="Calibri" panose="020F0502020204030204" pitchFamily="34" charset="0"/>
                <a:ea typeface="ＭＳ Ｐゴシック" pitchFamily="34" charset="-128"/>
                <a:cs typeface="Arial" pitchFamily="34" charset="0"/>
              </a:rPr>
              <a:t>Gọi</a:t>
            </a:r>
            <a:r>
              <a:rPr lang="en-US" altLang="en-US" dirty="0" smtClean="0">
                <a:solidFill>
                  <a:srgbClr val="002060"/>
                </a:solidFill>
                <a:latin typeface="Calibri" panose="020F0502020204030204" pitchFamily="34" charset="0"/>
                <a:ea typeface="ＭＳ Ｐゴシック" pitchFamily="34" charset="-128"/>
                <a:cs typeface="Arial" pitchFamily="34" charset="0"/>
              </a:rPr>
              <a:t> </a:t>
            </a:r>
            <a:r>
              <a:rPr lang="en-US" altLang="en-US" dirty="0" err="1" smtClean="0">
                <a:solidFill>
                  <a:srgbClr val="002060"/>
                </a:solidFill>
                <a:latin typeface="Calibri" panose="020F0502020204030204" pitchFamily="34" charset="0"/>
                <a:ea typeface="ＭＳ Ｐゴシック" pitchFamily="34" charset="-128"/>
                <a:cs typeface="Arial" pitchFamily="34" charset="0"/>
              </a:rPr>
              <a:t>điện</a:t>
            </a:r>
            <a:r>
              <a:rPr lang="en-US" altLang="en-US" dirty="0" smtClean="0">
                <a:solidFill>
                  <a:srgbClr val="002060"/>
                </a:solidFill>
                <a:latin typeface="Calibri" panose="020F0502020204030204" pitchFamily="34" charset="0"/>
                <a:ea typeface="ＭＳ Ｐゴシック" pitchFamily="34" charset="-128"/>
                <a:cs typeface="Arial" pitchFamily="34" charset="0"/>
              </a:rPr>
              <a:t> </a:t>
            </a:r>
            <a:r>
              <a:rPr lang="en-US" altLang="en-US" dirty="0" err="1" smtClean="0">
                <a:solidFill>
                  <a:srgbClr val="002060"/>
                </a:solidFill>
                <a:latin typeface="Calibri" panose="020F0502020204030204" pitchFamily="34" charset="0"/>
                <a:ea typeface="ＭＳ Ｐゴシック" pitchFamily="34" charset="-128"/>
                <a:cs typeface="Arial" pitchFamily="34" charset="0"/>
              </a:rPr>
              <a:t>đường</a:t>
            </a:r>
            <a:r>
              <a:rPr lang="en-US" altLang="en-US" dirty="0" smtClean="0">
                <a:solidFill>
                  <a:srgbClr val="002060"/>
                </a:solidFill>
                <a:latin typeface="Calibri" panose="020F0502020204030204" pitchFamily="34" charset="0"/>
                <a:ea typeface="ＭＳ Ｐゴシック" pitchFamily="34" charset="-128"/>
                <a:cs typeface="Arial" pitchFamily="34" charset="0"/>
              </a:rPr>
              <a:t> </a:t>
            </a:r>
            <a:r>
              <a:rPr lang="en-US" altLang="en-US" dirty="0" err="1" smtClean="0">
                <a:solidFill>
                  <a:srgbClr val="002060"/>
                </a:solidFill>
                <a:latin typeface="Calibri" panose="020F0502020204030204" pitchFamily="34" charset="0"/>
                <a:ea typeface="ＭＳ Ｐゴシック" pitchFamily="34" charset="-128"/>
                <a:cs typeface="Arial" pitchFamily="34" charset="0"/>
              </a:rPr>
              <a:t>dây</a:t>
            </a:r>
            <a:r>
              <a:rPr lang="en-US" altLang="en-US" dirty="0" smtClean="0">
                <a:solidFill>
                  <a:srgbClr val="002060"/>
                </a:solidFill>
                <a:latin typeface="Calibri" panose="020F0502020204030204" pitchFamily="34" charset="0"/>
                <a:ea typeface="ＭＳ Ｐゴシック" pitchFamily="34" charset="-128"/>
                <a:cs typeface="Arial" pitchFamily="34" charset="0"/>
              </a:rPr>
              <a:t> </a:t>
            </a:r>
            <a:r>
              <a:rPr lang="en-US" altLang="en-US" dirty="0" err="1" smtClean="0">
                <a:solidFill>
                  <a:srgbClr val="002060"/>
                </a:solidFill>
                <a:latin typeface="Calibri" panose="020F0502020204030204" pitchFamily="34" charset="0"/>
                <a:ea typeface="ＭＳ Ｐゴシック" pitchFamily="34" charset="-128"/>
                <a:cs typeface="Arial" pitchFamily="34" charset="0"/>
              </a:rPr>
              <a:t>nóng</a:t>
            </a:r>
            <a:r>
              <a:rPr lang="en-US" altLang="en-US" dirty="0" smtClean="0">
                <a:solidFill>
                  <a:srgbClr val="002060"/>
                </a:solidFill>
                <a:latin typeface="Calibri" panose="020F0502020204030204" pitchFamily="34" charset="0"/>
                <a:ea typeface="ＭＳ Ｐゴシック" pitchFamily="34" charset="-128"/>
                <a:cs typeface="Arial" pitchFamily="34" charset="0"/>
              </a:rPr>
              <a:t> </a:t>
            </a:r>
            <a:r>
              <a:rPr lang="en-US" altLang="en-US" dirty="0" err="1" smtClean="0">
                <a:solidFill>
                  <a:srgbClr val="002060"/>
                </a:solidFill>
                <a:latin typeface="Calibri" panose="020F0502020204030204" pitchFamily="34" charset="0"/>
                <a:ea typeface="ＭＳ Ｐゴシック" pitchFamily="34" charset="-128"/>
                <a:cs typeface="Arial" pitchFamily="34" charset="0"/>
              </a:rPr>
              <a:t>của</a:t>
            </a:r>
            <a:r>
              <a:rPr lang="en-US" altLang="en-US" dirty="0" smtClean="0">
                <a:solidFill>
                  <a:srgbClr val="002060"/>
                </a:solidFill>
                <a:latin typeface="Calibri" panose="020F0502020204030204" pitchFamily="34" charset="0"/>
                <a:ea typeface="ＭＳ Ｐゴシック" pitchFamily="34" charset="-128"/>
                <a:cs typeface="Arial" pitchFamily="34" charset="0"/>
              </a:rPr>
              <a:t> </a:t>
            </a:r>
            <a:r>
              <a:rPr lang="en-US" altLang="en-US" dirty="0" err="1" smtClean="0">
                <a:solidFill>
                  <a:srgbClr val="002060"/>
                </a:solidFill>
                <a:latin typeface="Calibri" panose="020F0502020204030204" pitchFamily="34" charset="0"/>
                <a:ea typeface="ＭＳ Ｐゴシック" pitchFamily="34" charset="-128"/>
                <a:cs typeface="Arial" pitchFamily="34" charset="0"/>
              </a:rPr>
              <a:t>cơ</a:t>
            </a:r>
            <a:r>
              <a:rPr lang="en-US" altLang="en-US" dirty="0" smtClean="0">
                <a:solidFill>
                  <a:srgbClr val="002060"/>
                </a:solidFill>
                <a:latin typeface="Calibri" panose="020F0502020204030204" pitchFamily="34" charset="0"/>
                <a:ea typeface="ＭＳ Ｐゴシック" pitchFamily="34" charset="-128"/>
                <a:cs typeface="Arial" pitchFamily="34" charset="0"/>
              </a:rPr>
              <a:t> </a:t>
            </a:r>
            <a:r>
              <a:rPr lang="en-US" altLang="en-US" dirty="0" err="1" smtClean="0">
                <a:solidFill>
                  <a:srgbClr val="002060"/>
                </a:solidFill>
                <a:latin typeface="Calibri" panose="020F0502020204030204" pitchFamily="34" charset="0"/>
                <a:ea typeface="ＭＳ Ｐゴシック" pitchFamily="34" charset="-128"/>
                <a:cs typeface="Arial" pitchFamily="34" charset="0"/>
              </a:rPr>
              <a:t>sở</a:t>
            </a:r>
            <a:r>
              <a:rPr lang="en-US" altLang="en-US" dirty="0" smtClean="0">
                <a:solidFill>
                  <a:srgbClr val="002060"/>
                </a:solidFill>
                <a:latin typeface="Calibri" panose="020F0502020204030204" pitchFamily="34" charset="0"/>
                <a:ea typeface="ＭＳ Ｐゴシック" pitchFamily="34" charset="-128"/>
                <a:cs typeface="Arial" pitchFamily="34" charset="0"/>
              </a:rPr>
              <a:t> </a:t>
            </a:r>
            <a:r>
              <a:rPr lang="en-US" altLang="en-US" dirty="0" err="1" smtClean="0">
                <a:solidFill>
                  <a:srgbClr val="002060"/>
                </a:solidFill>
                <a:latin typeface="Calibri" panose="020F0502020204030204" pitchFamily="34" charset="0"/>
                <a:ea typeface="ＭＳ Ｐゴシック" pitchFamily="34" charset="-128"/>
                <a:cs typeface="Arial" pitchFamily="34" charset="0"/>
              </a:rPr>
              <a:t>tiêm</a:t>
            </a:r>
            <a:r>
              <a:rPr lang="en-US" altLang="en-US" dirty="0" smtClean="0">
                <a:solidFill>
                  <a:srgbClr val="002060"/>
                </a:solidFill>
                <a:latin typeface="Calibri" panose="020F0502020204030204" pitchFamily="34" charset="0"/>
                <a:ea typeface="ＭＳ Ｐゴシック" pitchFamily="34" charset="-128"/>
                <a:cs typeface="Arial" pitchFamily="34" charset="0"/>
              </a:rPr>
              <a:t> </a:t>
            </a:r>
            <a:r>
              <a:rPr lang="en-US" altLang="en-US" dirty="0" err="1" smtClean="0">
                <a:solidFill>
                  <a:srgbClr val="002060"/>
                </a:solidFill>
                <a:latin typeface="Calibri" panose="020F0502020204030204" pitchFamily="34" charset="0"/>
                <a:ea typeface="ＭＳ Ｐゴシック" pitchFamily="34" charset="-128"/>
                <a:cs typeface="Arial" pitchFamily="34" charset="0"/>
              </a:rPr>
              <a:t>chủng</a:t>
            </a:r>
            <a:r>
              <a:rPr lang="en-US" altLang="en-US" dirty="0" smtClean="0">
                <a:solidFill>
                  <a:srgbClr val="002060"/>
                </a:solidFill>
                <a:latin typeface="Calibri" panose="020F0502020204030204" pitchFamily="34" charset="0"/>
                <a:ea typeface="ＭＳ Ｐゴシック" pitchFamily="34" charset="-128"/>
                <a:cs typeface="Arial" pitchFamily="34" charset="0"/>
              </a:rPr>
              <a:t> </a:t>
            </a:r>
            <a:r>
              <a:rPr lang="en-US" altLang="en-US" dirty="0" err="1" smtClean="0">
                <a:solidFill>
                  <a:srgbClr val="002060"/>
                </a:solidFill>
                <a:latin typeface="Calibri" panose="020F0502020204030204" pitchFamily="34" charset="0"/>
                <a:ea typeface="ＭＳ Ｐゴシック" pitchFamily="34" charset="-128"/>
                <a:cs typeface="Arial" pitchFamily="34" charset="0"/>
              </a:rPr>
              <a:t>để</a:t>
            </a:r>
            <a:r>
              <a:rPr lang="en-US" altLang="en-US" dirty="0" smtClean="0">
                <a:solidFill>
                  <a:srgbClr val="002060"/>
                </a:solidFill>
                <a:latin typeface="Calibri" panose="020F0502020204030204" pitchFamily="34" charset="0"/>
                <a:ea typeface="ＭＳ Ｐゴシック" pitchFamily="34" charset="-128"/>
                <a:cs typeface="Arial" pitchFamily="34" charset="0"/>
              </a:rPr>
              <a:t> </a:t>
            </a:r>
            <a:r>
              <a:rPr lang="en-US" altLang="en-US" dirty="0" err="1" smtClean="0">
                <a:solidFill>
                  <a:srgbClr val="002060"/>
                </a:solidFill>
                <a:latin typeface="Calibri" panose="020F0502020204030204" pitchFamily="34" charset="0"/>
                <a:ea typeface="ＭＳ Ｐゴシック" pitchFamily="34" charset="-128"/>
                <a:cs typeface="Arial" pitchFamily="34" charset="0"/>
              </a:rPr>
              <a:t>được</a:t>
            </a:r>
            <a:r>
              <a:rPr lang="en-US" altLang="en-US" dirty="0" smtClean="0">
                <a:solidFill>
                  <a:srgbClr val="002060"/>
                </a:solidFill>
                <a:latin typeface="Calibri" panose="020F0502020204030204" pitchFamily="34" charset="0"/>
                <a:ea typeface="ＭＳ Ｐゴシック" pitchFamily="34" charset="-128"/>
                <a:cs typeface="Arial" pitchFamily="34" charset="0"/>
              </a:rPr>
              <a:t> </a:t>
            </a:r>
            <a:r>
              <a:rPr lang="en-US" altLang="en-US" dirty="0" err="1" smtClean="0">
                <a:solidFill>
                  <a:srgbClr val="002060"/>
                </a:solidFill>
                <a:latin typeface="Calibri" panose="020F0502020204030204" pitchFamily="34" charset="0"/>
                <a:ea typeface="ＭＳ Ｐゴシック" pitchFamily="34" charset="-128"/>
                <a:cs typeface="Arial" pitchFamily="34" charset="0"/>
              </a:rPr>
              <a:t>tư</a:t>
            </a:r>
            <a:r>
              <a:rPr lang="en-US" altLang="en-US" dirty="0" smtClean="0">
                <a:solidFill>
                  <a:srgbClr val="002060"/>
                </a:solidFill>
                <a:latin typeface="Calibri" panose="020F0502020204030204" pitchFamily="34" charset="0"/>
                <a:ea typeface="ＭＳ Ｐゴシック" pitchFamily="34" charset="-128"/>
                <a:cs typeface="Arial" pitchFamily="34" charset="0"/>
              </a:rPr>
              <a:t> </a:t>
            </a:r>
            <a:r>
              <a:rPr lang="en-US" altLang="en-US" dirty="0" err="1" smtClean="0">
                <a:solidFill>
                  <a:srgbClr val="002060"/>
                </a:solidFill>
                <a:latin typeface="Calibri" panose="020F0502020204030204" pitchFamily="34" charset="0"/>
                <a:ea typeface="ＭＳ Ｐゴシック" pitchFamily="34" charset="-128"/>
                <a:cs typeface="Arial" pitchFamily="34" charset="0"/>
              </a:rPr>
              <a:t>vấn</a:t>
            </a:r>
            <a:endParaRPr lang="vi-VN" altLang="en-US" dirty="0">
              <a:solidFill>
                <a:srgbClr val="002060"/>
              </a:solidFill>
              <a:latin typeface="Calibri" panose="020F0502020204030204"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40173628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Phản</a:t>
            </a:r>
            <a:r>
              <a:rPr lang="en-US" dirty="0" smtClean="0"/>
              <a:t> </a:t>
            </a:r>
            <a:r>
              <a:rPr lang="en-US" dirty="0" err="1" smtClean="0"/>
              <a:t>ứng</a:t>
            </a:r>
            <a:r>
              <a:rPr lang="en-US" dirty="0" smtClean="0"/>
              <a:t> </a:t>
            </a:r>
            <a:r>
              <a:rPr lang="en-US" dirty="0" err="1" smtClean="0"/>
              <a:t>cánh</a:t>
            </a:r>
            <a:r>
              <a:rPr lang="en-US" dirty="0" smtClean="0"/>
              <a:t> </a:t>
            </a:r>
            <a:r>
              <a:rPr lang="en-US" dirty="0" err="1" smtClean="0"/>
              <a:t>tay</a:t>
            </a:r>
            <a:r>
              <a:rPr lang="en-US" dirty="0" smtClean="0"/>
              <a:t> COVID-19</a:t>
            </a:r>
            <a:endParaRPr lang="en-US" dirty="0"/>
          </a:p>
        </p:txBody>
      </p:sp>
      <p:sp>
        <p:nvSpPr>
          <p:cNvPr id="3" name="Content Placeholder 2"/>
          <p:cNvSpPr>
            <a:spLocks noGrp="1"/>
          </p:cNvSpPr>
          <p:nvPr>
            <p:ph idx="1"/>
          </p:nvPr>
        </p:nvSpPr>
        <p:spPr>
          <a:xfrm>
            <a:off x="609600" y="1600201"/>
            <a:ext cx="8654752" cy="4525963"/>
          </a:xfrm>
        </p:spPr>
        <p:txBody>
          <a:bodyPr>
            <a:normAutofit fontScale="92500" lnSpcReduction="10000"/>
          </a:bodyPr>
          <a:lstStyle/>
          <a:p>
            <a:r>
              <a:rPr lang="en-US" dirty="0" err="1" smtClean="0">
                <a:solidFill>
                  <a:srgbClr val="002060"/>
                </a:solidFill>
                <a:cs typeface="Arial" pitchFamily="34" charset="0"/>
              </a:rPr>
              <a:t>Phản</a:t>
            </a:r>
            <a:r>
              <a:rPr lang="en-US" dirty="0" smtClean="0">
                <a:solidFill>
                  <a:srgbClr val="002060"/>
                </a:solidFill>
                <a:cs typeface="Arial" pitchFamily="34" charset="0"/>
              </a:rPr>
              <a:t> </a:t>
            </a:r>
            <a:r>
              <a:rPr lang="en-US" dirty="0" err="1">
                <a:solidFill>
                  <a:srgbClr val="002060"/>
                </a:solidFill>
                <a:cs typeface="Arial" pitchFamily="34" charset="0"/>
              </a:rPr>
              <a:t>ứng</a:t>
            </a:r>
            <a:r>
              <a:rPr lang="en-US" dirty="0">
                <a:solidFill>
                  <a:srgbClr val="002060"/>
                </a:solidFill>
                <a:cs typeface="Arial" pitchFamily="34" charset="0"/>
              </a:rPr>
              <a:t> </a:t>
            </a:r>
            <a:r>
              <a:rPr lang="en-US" dirty="0" err="1">
                <a:solidFill>
                  <a:srgbClr val="002060"/>
                </a:solidFill>
                <a:cs typeface="Arial" pitchFamily="34" charset="0"/>
              </a:rPr>
              <a:t>quá</a:t>
            </a:r>
            <a:r>
              <a:rPr lang="en-US" dirty="0">
                <a:solidFill>
                  <a:srgbClr val="002060"/>
                </a:solidFill>
                <a:cs typeface="Arial" pitchFamily="34" charset="0"/>
              </a:rPr>
              <a:t> </a:t>
            </a:r>
            <a:r>
              <a:rPr lang="en-US" dirty="0" err="1">
                <a:solidFill>
                  <a:srgbClr val="002060"/>
                </a:solidFill>
                <a:cs typeface="Arial" pitchFamily="34" charset="0"/>
              </a:rPr>
              <a:t>mẫn</a:t>
            </a:r>
            <a:r>
              <a:rPr lang="en-US" dirty="0">
                <a:solidFill>
                  <a:srgbClr val="002060"/>
                </a:solidFill>
                <a:cs typeface="Arial" pitchFamily="34" charset="0"/>
              </a:rPr>
              <a:t> </a:t>
            </a:r>
            <a:r>
              <a:rPr lang="en-US" dirty="0" err="1">
                <a:solidFill>
                  <a:srgbClr val="002060"/>
                </a:solidFill>
                <a:cs typeface="Arial" pitchFamily="34" charset="0"/>
              </a:rPr>
              <a:t>muộn</a:t>
            </a:r>
            <a:r>
              <a:rPr lang="en-US" dirty="0">
                <a:solidFill>
                  <a:srgbClr val="002060"/>
                </a:solidFill>
                <a:cs typeface="Arial" pitchFamily="34" charset="0"/>
              </a:rPr>
              <a:t> </a:t>
            </a:r>
            <a:r>
              <a:rPr lang="en-US" dirty="0" err="1">
                <a:solidFill>
                  <a:srgbClr val="002060"/>
                </a:solidFill>
                <a:cs typeface="Arial" pitchFamily="34" charset="0"/>
              </a:rPr>
              <a:t>tại</a:t>
            </a:r>
            <a:r>
              <a:rPr lang="en-US" dirty="0">
                <a:solidFill>
                  <a:srgbClr val="002060"/>
                </a:solidFill>
                <a:cs typeface="Arial" pitchFamily="34" charset="0"/>
              </a:rPr>
              <a:t> </a:t>
            </a:r>
            <a:r>
              <a:rPr lang="en-US" dirty="0" err="1">
                <a:solidFill>
                  <a:srgbClr val="002060"/>
                </a:solidFill>
                <a:cs typeface="Arial" pitchFamily="34" charset="0"/>
              </a:rPr>
              <a:t>vị</a:t>
            </a:r>
            <a:r>
              <a:rPr lang="en-US" dirty="0">
                <a:solidFill>
                  <a:srgbClr val="002060"/>
                </a:solidFill>
                <a:cs typeface="Arial" pitchFamily="34" charset="0"/>
              </a:rPr>
              <a:t> </a:t>
            </a:r>
            <a:r>
              <a:rPr lang="en-US" dirty="0" err="1">
                <a:solidFill>
                  <a:srgbClr val="002060"/>
                </a:solidFill>
                <a:cs typeface="Arial" pitchFamily="34" charset="0"/>
              </a:rPr>
              <a:t>trí</a:t>
            </a:r>
            <a:r>
              <a:rPr lang="en-US" dirty="0">
                <a:solidFill>
                  <a:srgbClr val="002060"/>
                </a:solidFill>
                <a:cs typeface="Arial" pitchFamily="34" charset="0"/>
              </a:rPr>
              <a:t> </a:t>
            </a:r>
            <a:r>
              <a:rPr lang="en-US" dirty="0" err="1">
                <a:solidFill>
                  <a:srgbClr val="002060"/>
                </a:solidFill>
                <a:cs typeface="Arial" pitchFamily="34" charset="0"/>
              </a:rPr>
              <a:t>tiêm</a:t>
            </a:r>
            <a:r>
              <a:rPr lang="en-US" dirty="0">
                <a:solidFill>
                  <a:srgbClr val="002060"/>
                </a:solidFill>
                <a:cs typeface="Arial" pitchFamily="34" charset="0"/>
              </a:rPr>
              <a:t> – “</a:t>
            </a:r>
            <a:r>
              <a:rPr lang="en-US" dirty="0" err="1">
                <a:solidFill>
                  <a:srgbClr val="002060"/>
                </a:solidFill>
                <a:cs typeface="Arial" pitchFamily="34" charset="0"/>
              </a:rPr>
              <a:t>cánh</a:t>
            </a:r>
            <a:r>
              <a:rPr lang="en-US" dirty="0">
                <a:solidFill>
                  <a:srgbClr val="002060"/>
                </a:solidFill>
                <a:cs typeface="Arial" pitchFamily="34" charset="0"/>
              </a:rPr>
              <a:t> </a:t>
            </a:r>
            <a:r>
              <a:rPr lang="en-US" dirty="0" err="1">
                <a:solidFill>
                  <a:srgbClr val="002060"/>
                </a:solidFill>
                <a:cs typeface="Arial" pitchFamily="34" charset="0"/>
              </a:rPr>
              <a:t>tay</a:t>
            </a:r>
            <a:r>
              <a:rPr lang="en-US" dirty="0">
                <a:solidFill>
                  <a:srgbClr val="002060"/>
                </a:solidFill>
                <a:cs typeface="Arial" pitchFamily="34" charset="0"/>
              </a:rPr>
              <a:t> </a:t>
            </a:r>
            <a:r>
              <a:rPr lang="en-US" dirty="0" smtClean="0">
                <a:solidFill>
                  <a:srgbClr val="002060"/>
                </a:solidFill>
                <a:cs typeface="Arial" pitchFamily="34" charset="0"/>
              </a:rPr>
              <a:t>COVID”</a:t>
            </a:r>
          </a:p>
          <a:p>
            <a:r>
              <a:rPr lang="en-US" dirty="0" err="1" smtClean="0">
                <a:solidFill>
                  <a:srgbClr val="002060"/>
                </a:solidFill>
                <a:cs typeface="Arial" pitchFamily="34" charset="0"/>
              </a:rPr>
              <a:t>Hiện</a:t>
            </a:r>
            <a:r>
              <a:rPr lang="en-US" dirty="0" smtClean="0">
                <a:solidFill>
                  <a:srgbClr val="002060"/>
                </a:solidFill>
                <a:cs typeface="Arial" pitchFamily="34" charset="0"/>
              </a:rPr>
              <a:t> </a:t>
            </a:r>
            <a:r>
              <a:rPr lang="en-US" dirty="0" err="1">
                <a:solidFill>
                  <a:srgbClr val="002060"/>
                </a:solidFill>
                <a:cs typeface="Arial" pitchFamily="34" charset="0"/>
              </a:rPr>
              <a:t>mới</a:t>
            </a:r>
            <a:r>
              <a:rPr lang="en-US" dirty="0">
                <a:solidFill>
                  <a:srgbClr val="002060"/>
                </a:solidFill>
                <a:cs typeface="Arial" pitchFamily="34" charset="0"/>
              </a:rPr>
              <a:t> </a:t>
            </a:r>
            <a:r>
              <a:rPr lang="en-US" dirty="0" err="1">
                <a:solidFill>
                  <a:srgbClr val="002060"/>
                </a:solidFill>
                <a:cs typeface="Arial" pitchFamily="34" charset="0"/>
              </a:rPr>
              <a:t>chỉ</a:t>
            </a:r>
            <a:r>
              <a:rPr lang="en-US" dirty="0">
                <a:solidFill>
                  <a:srgbClr val="002060"/>
                </a:solidFill>
                <a:cs typeface="Arial" pitchFamily="34" charset="0"/>
              </a:rPr>
              <a:t> </a:t>
            </a:r>
            <a:r>
              <a:rPr lang="en-US" dirty="0" err="1">
                <a:solidFill>
                  <a:srgbClr val="002060"/>
                </a:solidFill>
                <a:cs typeface="Arial" pitchFamily="34" charset="0"/>
              </a:rPr>
              <a:t>có</a:t>
            </a:r>
            <a:r>
              <a:rPr lang="en-US" dirty="0">
                <a:solidFill>
                  <a:srgbClr val="002060"/>
                </a:solidFill>
                <a:cs typeface="Arial" pitchFamily="34" charset="0"/>
              </a:rPr>
              <a:t> </a:t>
            </a:r>
            <a:r>
              <a:rPr lang="en-US" dirty="0" err="1">
                <a:solidFill>
                  <a:srgbClr val="002060"/>
                </a:solidFill>
                <a:cs typeface="Arial" pitchFamily="34" charset="0"/>
              </a:rPr>
              <a:t>báo</a:t>
            </a:r>
            <a:r>
              <a:rPr lang="en-US" dirty="0">
                <a:solidFill>
                  <a:srgbClr val="002060"/>
                </a:solidFill>
                <a:cs typeface="Arial" pitchFamily="34" charset="0"/>
              </a:rPr>
              <a:t> </a:t>
            </a:r>
            <a:r>
              <a:rPr lang="en-US" dirty="0" err="1">
                <a:solidFill>
                  <a:srgbClr val="002060"/>
                </a:solidFill>
                <a:cs typeface="Arial" pitchFamily="34" charset="0"/>
              </a:rPr>
              <a:t>cáo</a:t>
            </a:r>
            <a:r>
              <a:rPr lang="en-US" dirty="0">
                <a:solidFill>
                  <a:srgbClr val="002060"/>
                </a:solidFill>
                <a:cs typeface="Arial" pitchFamily="34" charset="0"/>
              </a:rPr>
              <a:t> </a:t>
            </a:r>
            <a:r>
              <a:rPr lang="en-US" dirty="0" err="1">
                <a:solidFill>
                  <a:srgbClr val="002060"/>
                </a:solidFill>
                <a:cs typeface="Arial" pitchFamily="34" charset="0"/>
              </a:rPr>
              <a:t>sau</a:t>
            </a:r>
            <a:r>
              <a:rPr lang="en-US" dirty="0">
                <a:solidFill>
                  <a:srgbClr val="002060"/>
                </a:solidFill>
                <a:cs typeface="Arial" pitchFamily="34" charset="0"/>
              </a:rPr>
              <a:t> </a:t>
            </a:r>
            <a:r>
              <a:rPr lang="en-US" dirty="0" err="1" smtClean="0">
                <a:solidFill>
                  <a:srgbClr val="002060"/>
                </a:solidFill>
                <a:cs typeface="Arial" pitchFamily="34" charset="0"/>
              </a:rPr>
              <a:t>tiêm</a:t>
            </a:r>
            <a:r>
              <a:rPr lang="en-US" dirty="0">
                <a:solidFill>
                  <a:srgbClr val="002060"/>
                </a:solidFill>
                <a:cs typeface="Arial" pitchFamily="34" charset="0"/>
              </a:rPr>
              <a:t> </a:t>
            </a:r>
            <a:r>
              <a:rPr lang="en-US" dirty="0" err="1" smtClean="0">
                <a:solidFill>
                  <a:srgbClr val="002060"/>
                </a:solidFill>
                <a:cs typeface="Arial" pitchFamily="34" charset="0"/>
              </a:rPr>
              <a:t>Spikevax</a:t>
            </a:r>
            <a:r>
              <a:rPr lang="en-US" dirty="0" smtClean="0">
                <a:solidFill>
                  <a:srgbClr val="002060"/>
                </a:solidFill>
                <a:cs typeface="Arial" pitchFamily="34" charset="0"/>
              </a:rPr>
              <a:t>/</a:t>
            </a:r>
            <a:r>
              <a:rPr lang="en-US" dirty="0" err="1" smtClean="0">
                <a:solidFill>
                  <a:srgbClr val="002060"/>
                </a:solidFill>
                <a:cs typeface="Arial" pitchFamily="34" charset="0"/>
              </a:rPr>
              <a:t>Moderna</a:t>
            </a:r>
            <a:endParaRPr lang="en-US" dirty="0" smtClean="0">
              <a:solidFill>
                <a:srgbClr val="002060"/>
              </a:solidFill>
              <a:cs typeface="Arial" pitchFamily="34" charset="0"/>
            </a:endParaRPr>
          </a:p>
          <a:p>
            <a:r>
              <a:rPr lang="en-US" dirty="0" err="1" smtClean="0">
                <a:solidFill>
                  <a:srgbClr val="002060"/>
                </a:solidFill>
                <a:cs typeface="Arial" pitchFamily="34" charset="0"/>
              </a:rPr>
              <a:t>Xuất</a:t>
            </a:r>
            <a:r>
              <a:rPr lang="en-US" dirty="0" smtClean="0">
                <a:solidFill>
                  <a:srgbClr val="002060"/>
                </a:solidFill>
                <a:cs typeface="Arial" pitchFamily="34" charset="0"/>
              </a:rPr>
              <a:t> </a:t>
            </a:r>
            <a:r>
              <a:rPr lang="en-US" dirty="0" err="1">
                <a:solidFill>
                  <a:srgbClr val="002060"/>
                </a:solidFill>
                <a:cs typeface="Arial" pitchFamily="34" charset="0"/>
              </a:rPr>
              <a:t>hiện</a:t>
            </a:r>
            <a:r>
              <a:rPr lang="en-US" dirty="0">
                <a:solidFill>
                  <a:srgbClr val="002060"/>
                </a:solidFill>
                <a:cs typeface="Arial" pitchFamily="34" charset="0"/>
              </a:rPr>
              <a:t> 2-12 </a:t>
            </a:r>
            <a:r>
              <a:rPr lang="en-US" dirty="0" err="1">
                <a:solidFill>
                  <a:srgbClr val="002060"/>
                </a:solidFill>
                <a:cs typeface="Arial" pitchFamily="34" charset="0"/>
              </a:rPr>
              <a:t>ngày</a:t>
            </a:r>
            <a:r>
              <a:rPr lang="en-US" dirty="0">
                <a:solidFill>
                  <a:srgbClr val="002060"/>
                </a:solidFill>
                <a:cs typeface="Arial" pitchFamily="34" charset="0"/>
              </a:rPr>
              <a:t> </a:t>
            </a:r>
            <a:r>
              <a:rPr lang="en-US" dirty="0" err="1">
                <a:solidFill>
                  <a:srgbClr val="002060"/>
                </a:solidFill>
                <a:cs typeface="Arial" pitchFamily="34" charset="0"/>
              </a:rPr>
              <a:t>sau</a:t>
            </a:r>
            <a:r>
              <a:rPr lang="en-US" dirty="0">
                <a:solidFill>
                  <a:srgbClr val="002060"/>
                </a:solidFill>
                <a:cs typeface="Arial" pitchFamily="34" charset="0"/>
              </a:rPr>
              <a:t> </a:t>
            </a:r>
            <a:r>
              <a:rPr lang="en-US" dirty="0" err="1" smtClean="0">
                <a:solidFill>
                  <a:srgbClr val="002060"/>
                </a:solidFill>
                <a:cs typeface="Arial" pitchFamily="34" charset="0"/>
              </a:rPr>
              <a:t>tiêm</a:t>
            </a:r>
            <a:endParaRPr lang="en-US" dirty="0" smtClean="0">
              <a:solidFill>
                <a:srgbClr val="002060"/>
              </a:solidFill>
              <a:cs typeface="Arial" pitchFamily="34" charset="0"/>
            </a:endParaRPr>
          </a:p>
          <a:p>
            <a:r>
              <a:rPr lang="en-US" dirty="0" err="1" smtClean="0">
                <a:solidFill>
                  <a:srgbClr val="002060"/>
                </a:solidFill>
                <a:cs typeface="Arial" pitchFamily="34" charset="0"/>
              </a:rPr>
              <a:t>Tỉ</a:t>
            </a:r>
            <a:r>
              <a:rPr lang="en-US" dirty="0" smtClean="0">
                <a:solidFill>
                  <a:srgbClr val="002060"/>
                </a:solidFill>
                <a:cs typeface="Arial" pitchFamily="34" charset="0"/>
              </a:rPr>
              <a:t> </a:t>
            </a:r>
            <a:r>
              <a:rPr lang="en-US" dirty="0" err="1" smtClean="0">
                <a:solidFill>
                  <a:srgbClr val="002060"/>
                </a:solidFill>
                <a:cs typeface="Arial" pitchFamily="34" charset="0"/>
              </a:rPr>
              <a:t>lệ</a:t>
            </a:r>
            <a:r>
              <a:rPr lang="en-US" dirty="0" smtClean="0">
                <a:solidFill>
                  <a:srgbClr val="002060"/>
                </a:solidFill>
                <a:cs typeface="Arial" pitchFamily="34" charset="0"/>
              </a:rPr>
              <a:t> </a:t>
            </a:r>
            <a:r>
              <a:rPr lang="en-US" dirty="0" err="1" smtClean="0">
                <a:solidFill>
                  <a:srgbClr val="002060"/>
                </a:solidFill>
                <a:cs typeface="Arial" pitchFamily="34" charset="0"/>
              </a:rPr>
              <a:t>xuất</a:t>
            </a:r>
            <a:r>
              <a:rPr lang="en-US" dirty="0" smtClean="0">
                <a:solidFill>
                  <a:srgbClr val="002060"/>
                </a:solidFill>
                <a:cs typeface="Arial" pitchFamily="34" charset="0"/>
              </a:rPr>
              <a:t> </a:t>
            </a:r>
            <a:r>
              <a:rPr lang="en-US" dirty="0" err="1" smtClean="0">
                <a:solidFill>
                  <a:srgbClr val="002060"/>
                </a:solidFill>
                <a:cs typeface="Arial" pitchFamily="34" charset="0"/>
              </a:rPr>
              <a:t>hiện</a:t>
            </a:r>
            <a:r>
              <a:rPr lang="en-US" dirty="0" smtClean="0">
                <a:solidFill>
                  <a:srgbClr val="002060"/>
                </a:solidFill>
                <a:cs typeface="Arial" pitchFamily="34" charset="0"/>
              </a:rPr>
              <a:t> </a:t>
            </a:r>
            <a:r>
              <a:rPr lang="en-US" dirty="0" err="1" smtClean="0">
                <a:solidFill>
                  <a:srgbClr val="002060"/>
                </a:solidFill>
                <a:cs typeface="Arial" pitchFamily="34" charset="0"/>
              </a:rPr>
              <a:t>có</a:t>
            </a:r>
            <a:r>
              <a:rPr lang="en-US" dirty="0" smtClean="0">
                <a:solidFill>
                  <a:srgbClr val="002060"/>
                </a:solidFill>
                <a:cs typeface="Arial" pitchFamily="34" charset="0"/>
              </a:rPr>
              <a:t> </a:t>
            </a:r>
            <a:r>
              <a:rPr lang="en-US" dirty="0" err="1" smtClean="0">
                <a:solidFill>
                  <a:srgbClr val="002060"/>
                </a:solidFill>
                <a:cs typeface="Arial" pitchFamily="34" charset="0"/>
              </a:rPr>
              <a:t>thể</a:t>
            </a:r>
            <a:r>
              <a:rPr lang="en-US" dirty="0" smtClean="0">
                <a:solidFill>
                  <a:srgbClr val="002060"/>
                </a:solidFill>
                <a:cs typeface="Arial" pitchFamily="34" charset="0"/>
              </a:rPr>
              <a:t> 0.8</a:t>
            </a:r>
            <a:r>
              <a:rPr lang="en-US" dirty="0">
                <a:solidFill>
                  <a:srgbClr val="002060"/>
                </a:solidFill>
                <a:cs typeface="Arial" pitchFamily="34" charset="0"/>
              </a:rPr>
              <a:t>% </a:t>
            </a:r>
            <a:r>
              <a:rPr lang="en-US" dirty="0" err="1">
                <a:solidFill>
                  <a:srgbClr val="002060"/>
                </a:solidFill>
                <a:cs typeface="Arial" pitchFamily="34" charset="0"/>
              </a:rPr>
              <a:t>và</a:t>
            </a:r>
            <a:r>
              <a:rPr lang="en-US" dirty="0">
                <a:solidFill>
                  <a:srgbClr val="002060"/>
                </a:solidFill>
                <a:cs typeface="Arial" pitchFamily="34" charset="0"/>
              </a:rPr>
              <a:t> 0.2% </a:t>
            </a:r>
            <a:r>
              <a:rPr lang="en-US" dirty="0" err="1">
                <a:solidFill>
                  <a:srgbClr val="002060"/>
                </a:solidFill>
                <a:cs typeface="Arial" pitchFamily="34" charset="0"/>
              </a:rPr>
              <a:t>sau</a:t>
            </a:r>
            <a:r>
              <a:rPr lang="en-US" dirty="0">
                <a:solidFill>
                  <a:srgbClr val="002060"/>
                </a:solidFill>
                <a:cs typeface="Arial" pitchFamily="34" charset="0"/>
              </a:rPr>
              <a:t> </a:t>
            </a:r>
            <a:r>
              <a:rPr lang="en-US" dirty="0" err="1">
                <a:solidFill>
                  <a:srgbClr val="002060"/>
                </a:solidFill>
                <a:cs typeface="Arial" pitchFamily="34" charset="0"/>
              </a:rPr>
              <a:t>mũi</a:t>
            </a:r>
            <a:r>
              <a:rPr lang="en-US" dirty="0">
                <a:solidFill>
                  <a:srgbClr val="002060"/>
                </a:solidFill>
                <a:cs typeface="Arial" pitchFamily="34" charset="0"/>
              </a:rPr>
              <a:t> </a:t>
            </a:r>
            <a:r>
              <a:rPr lang="en-US" dirty="0" err="1">
                <a:solidFill>
                  <a:srgbClr val="002060"/>
                </a:solidFill>
                <a:cs typeface="Arial" pitchFamily="34" charset="0"/>
              </a:rPr>
              <a:t>một</a:t>
            </a:r>
            <a:r>
              <a:rPr lang="en-US" dirty="0">
                <a:solidFill>
                  <a:srgbClr val="002060"/>
                </a:solidFill>
                <a:cs typeface="Arial" pitchFamily="34" charset="0"/>
              </a:rPr>
              <a:t> </a:t>
            </a:r>
            <a:r>
              <a:rPr lang="en-US" dirty="0" err="1">
                <a:solidFill>
                  <a:srgbClr val="002060"/>
                </a:solidFill>
                <a:cs typeface="Arial" pitchFamily="34" charset="0"/>
              </a:rPr>
              <a:t>và</a:t>
            </a:r>
            <a:r>
              <a:rPr lang="en-US" dirty="0">
                <a:solidFill>
                  <a:srgbClr val="002060"/>
                </a:solidFill>
                <a:cs typeface="Arial" pitchFamily="34" charset="0"/>
              </a:rPr>
              <a:t> </a:t>
            </a:r>
            <a:r>
              <a:rPr lang="en-US" dirty="0" err="1" smtClean="0">
                <a:solidFill>
                  <a:srgbClr val="002060"/>
                </a:solidFill>
                <a:cs typeface="Arial" pitchFamily="34" charset="0"/>
              </a:rPr>
              <a:t>hai</a:t>
            </a:r>
            <a:endParaRPr lang="en-US" dirty="0" smtClean="0">
              <a:solidFill>
                <a:srgbClr val="002060"/>
              </a:solidFill>
              <a:cs typeface="Arial" pitchFamily="34" charset="0"/>
            </a:endParaRPr>
          </a:p>
          <a:p>
            <a:r>
              <a:rPr lang="en-US" dirty="0" err="1" smtClean="0">
                <a:solidFill>
                  <a:srgbClr val="002060"/>
                </a:solidFill>
                <a:cs typeface="Arial" pitchFamily="34" charset="0"/>
              </a:rPr>
              <a:t>Biểu</a:t>
            </a:r>
            <a:r>
              <a:rPr lang="en-US" dirty="0" smtClean="0">
                <a:solidFill>
                  <a:srgbClr val="002060"/>
                </a:solidFill>
                <a:cs typeface="Arial" pitchFamily="34" charset="0"/>
              </a:rPr>
              <a:t> </a:t>
            </a:r>
            <a:r>
              <a:rPr lang="en-US" dirty="0" err="1" smtClean="0">
                <a:solidFill>
                  <a:srgbClr val="002060"/>
                </a:solidFill>
                <a:cs typeface="Arial" pitchFamily="34" charset="0"/>
              </a:rPr>
              <a:t>hiện</a:t>
            </a:r>
            <a:r>
              <a:rPr lang="en-US" dirty="0" smtClean="0">
                <a:solidFill>
                  <a:srgbClr val="002060"/>
                </a:solidFill>
                <a:cs typeface="Arial" pitchFamily="34" charset="0"/>
              </a:rPr>
              <a:t> </a:t>
            </a:r>
            <a:r>
              <a:rPr lang="en-US" dirty="0" err="1" smtClean="0">
                <a:solidFill>
                  <a:srgbClr val="002060"/>
                </a:solidFill>
                <a:cs typeface="Arial" pitchFamily="34" charset="0"/>
              </a:rPr>
              <a:t>ngứa</a:t>
            </a:r>
            <a:r>
              <a:rPr lang="en-US" dirty="0" smtClean="0">
                <a:solidFill>
                  <a:srgbClr val="002060"/>
                </a:solidFill>
                <a:cs typeface="Arial" pitchFamily="34" charset="0"/>
              </a:rPr>
              <a:t>, </a:t>
            </a:r>
            <a:r>
              <a:rPr lang="en-US" dirty="0" err="1" smtClean="0">
                <a:solidFill>
                  <a:srgbClr val="002060"/>
                </a:solidFill>
                <a:cs typeface="Arial" pitchFamily="34" charset="0"/>
              </a:rPr>
              <a:t>sưng</a:t>
            </a:r>
            <a:r>
              <a:rPr lang="en-US" dirty="0" smtClean="0">
                <a:solidFill>
                  <a:srgbClr val="002060"/>
                </a:solidFill>
                <a:cs typeface="Arial" pitchFamily="34" charset="0"/>
              </a:rPr>
              <a:t>, </a:t>
            </a:r>
            <a:r>
              <a:rPr lang="en-US" dirty="0" err="1" smtClean="0">
                <a:solidFill>
                  <a:srgbClr val="002060"/>
                </a:solidFill>
                <a:cs typeface="Arial" pitchFamily="34" charset="0"/>
              </a:rPr>
              <a:t>đỏ</a:t>
            </a:r>
            <a:r>
              <a:rPr lang="en-US" dirty="0" smtClean="0">
                <a:solidFill>
                  <a:srgbClr val="002060"/>
                </a:solidFill>
                <a:cs typeface="Arial" pitchFamily="34" charset="0"/>
              </a:rPr>
              <a:t>, </a:t>
            </a:r>
            <a:r>
              <a:rPr lang="en-US" dirty="0" err="1" smtClean="0">
                <a:solidFill>
                  <a:srgbClr val="002060"/>
                </a:solidFill>
                <a:cs typeface="Arial" pitchFamily="34" charset="0"/>
              </a:rPr>
              <a:t>đau</a:t>
            </a:r>
            <a:endParaRPr lang="en-US" dirty="0" smtClean="0">
              <a:solidFill>
                <a:srgbClr val="002060"/>
              </a:solidFill>
              <a:cs typeface="Arial" pitchFamily="34" charset="0"/>
            </a:endParaRPr>
          </a:p>
          <a:p>
            <a:r>
              <a:rPr lang="en-US" dirty="0" err="1" smtClean="0">
                <a:solidFill>
                  <a:srgbClr val="002060"/>
                </a:solidFill>
                <a:cs typeface="Arial" pitchFamily="34" charset="0"/>
              </a:rPr>
              <a:t>Tự</a:t>
            </a:r>
            <a:r>
              <a:rPr lang="en-US" dirty="0" smtClean="0">
                <a:solidFill>
                  <a:srgbClr val="002060"/>
                </a:solidFill>
                <a:cs typeface="Arial" pitchFamily="34" charset="0"/>
              </a:rPr>
              <a:t> </a:t>
            </a:r>
            <a:r>
              <a:rPr lang="en-US" dirty="0" err="1">
                <a:solidFill>
                  <a:srgbClr val="002060"/>
                </a:solidFill>
                <a:cs typeface="Arial" pitchFamily="34" charset="0"/>
              </a:rPr>
              <a:t>khỏi</a:t>
            </a:r>
            <a:r>
              <a:rPr lang="en-US" dirty="0">
                <a:solidFill>
                  <a:srgbClr val="002060"/>
                </a:solidFill>
                <a:cs typeface="Arial" pitchFamily="34" charset="0"/>
              </a:rPr>
              <a:t> </a:t>
            </a:r>
            <a:r>
              <a:rPr lang="en-US" dirty="0" err="1">
                <a:solidFill>
                  <a:srgbClr val="002060"/>
                </a:solidFill>
                <a:cs typeface="Arial" pitchFamily="34" charset="0"/>
              </a:rPr>
              <a:t>trong</a:t>
            </a:r>
            <a:r>
              <a:rPr lang="en-US" dirty="0">
                <a:solidFill>
                  <a:srgbClr val="002060"/>
                </a:solidFill>
                <a:cs typeface="Arial" pitchFamily="34" charset="0"/>
              </a:rPr>
              <a:t> </a:t>
            </a:r>
            <a:r>
              <a:rPr lang="en-US" dirty="0" err="1">
                <a:solidFill>
                  <a:srgbClr val="002060"/>
                </a:solidFill>
                <a:cs typeface="Arial" pitchFamily="34" charset="0"/>
              </a:rPr>
              <a:t>vòng</a:t>
            </a:r>
            <a:r>
              <a:rPr lang="en-US" dirty="0">
                <a:solidFill>
                  <a:srgbClr val="002060"/>
                </a:solidFill>
                <a:cs typeface="Arial" pitchFamily="34" charset="0"/>
              </a:rPr>
              <a:t> 5-21 </a:t>
            </a:r>
            <a:r>
              <a:rPr lang="en-US" dirty="0" err="1" smtClean="0">
                <a:solidFill>
                  <a:srgbClr val="002060"/>
                </a:solidFill>
                <a:cs typeface="Arial" pitchFamily="34" charset="0"/>
              </a:rPr>
              <a:t>ngày</a:t>
            </a:r>
            <a:r>
              <a:rPr lang="en-US" dirty="0" smtClean="0">
                <a:solidFill>
                  <a:srgbClr val="002060"/>
                </a:solidFill>
                <a:cs typeface="Arial" pitchFamily="34" charset="0"/>
              </a:rPr>
              <a:t>, </a:t>
            </a:r>
            <a:r>
              <a:rPr lang="en-US" dirty="0" err="1" smtClean="0">
                <a:solidFill>
                  <a:srgbClr val="002060"/>
                </a:solidFill>
                <a:cs typeface="Arial" pitchFamily="34" charset="0"/>
              </a:rPr>
              <a:t>có</a:t>
            </a:r>
            <a:r>
              <a:rPr lang="en-US" dirty="0" smtClean="0">
                <a:solidFill>
                  <a:srgbClr val="002060"/>
                </a:solidFill>
                <a:cs typeface="Arial" pitchFamily="34" charset="0"/>
              </a:rPr>
              <a:t> </a:t>
            </a:r>
            <a:r>
              <a:rPr lang="en-US" dirty="0" err="1" smtClean="0">
                <a:solidFill>
                  <a:srgbClr val="002060"/>
                </a:solidFill>
                <a:cs typeface="Arial" pitchFamily="34" charset="0"/>
              </a:rPr>
              <a:t>thể</a:t>
            </a:r>
            <a:r>
              <a:rPr lang="en-US" dirty="0" smtClean="0">
                <a:solidFill>
                  <a:srgbClr val="002060"/>
                </a:solidFill>
                <a:cs typeface="Arial" pitchFamily="34" charset="0"/>
              </a:rPr>
              <a:t> </a:t>
            </a:r>
            <a:r>
              <a:rPr lang="en-US" dirty="0" err="1" smtClean="0">
                <a:solidFill>
                  <a:srgbClr val="002060"/>
                </a:solidFill>
                <a:cs typeface="Arial" pitchFamily="34" charset="0"/>
              </a:rPr>
              <a:t>cần</a:t>
            </a:r>
            <a:r>
              <a:rPr lang="en-US" dirty="0" smtClean="0">
                <a:solidFill>
                  <a:srgbClr val="002060"/>
                </a:solidFill>
                <a:cs typeface="Arial" pitchFamily="34" charset="0"/>
              </a:rPr>
              <a:t> </a:t>
            </a:r>
            <a:r>
              <a:rPr lang="en-US" dirty="0" err="1" smtClean="0">
                <a:solidFill>
                  <a:srgbClr val="002060"/>
                </a:solidFill>
                <a:cs typeface="Arial" pitchFamily="34" charset="0"/>
              </a:rPr>
              <a:t>điều</a:t>
            </a:r>
            <a:r>
              <a:rPr lang="en-US" dirty="0" smtClean="0">
                <a:solidFill>
                  <a:srgbClr val="002060"/>
                </a:solidFill>
                <a:cs typeface="Arial" pitchFamily="34" charset="0"/>
              </a:rPr>
              <a:t> </a:t>
            </a:r>
            <a:r>
              <a:rPr lang="en-US" dirty="0" err="1" smtClean="0">
                <a:solidFill>
                  <a:srgbClr val="002060"/>
                </a:solidFill>
                <a:cs typeface="Arial" pitchFamily="34" charset="0"/>
              </a:rPr>
              <a:t>trị</a:t>
            </a:r>
            <a:r>
              <a:rPr lang="en-US" dirty="0" smtClean="0">
                <a:solidFill>
                  <a:srgbClr val="002060"/>
                </a:solidFill>
                <a:cs typeface="Arial" pitchFamily="34" charset="0"/>
              </a:rPr>
              <a:t> </a:t>
            </a:r>
            <a:r>
              <a:rPr lang="en-US" dirty="0" err="1" smtClean="0">
                <a:solidFill>
                  <a:srgbClr val="002060"/>
                </a:solidFill>
                <a:cs typeface="Arial" pitchFamily="34" charset="0"/>
              </a:rPr>
              <a:t>triệu</a:t>
            </a:r>
            <a:r>
              <a:rPr lang="en-US" dirty="0" smtClean="0">
                <a:solidFill>
                  <a:srgbClr val="002060"/>
                </a:solidFill>
                <a:cs typeface="Arial" pitchFamily="34" charset="0"/>
              </a:rPr>
              <a:t> </a:t>
            </a:r>
            <a:r>
              <a:rPr lang="en-US" dirty="0" err="1" smtClean="0">
                <a:solidFill>
                  <a:srgbClr val="002060"/>
                </a:solidFill>
                <a:cs typeface="Arial" pitchFamily="34" charset="0"/>
              </a:rPr>
              <a:t>chứng</a:t>
            </a:r>
            <a:endParaRPr lang="en-US" dirty="0">
              <a:solidFill>
                <a:srgbClr val="002060"/>
              </a:solidFill>
              <a:cs typeface="Arial" pitchFamily="34" charset="0"/>
            </a:endParaRPr>
          </a:p>
          <a:p>
            <a:endParaRPr lang="en-US" dirty="0">
              <a:solidFill>
                <a:srgbClr val="00206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2" y="1844824"/>
            <a:ext cx="2705100" cy="3606800"/>
          </a:xfrm>
          <a:prstGeom prst="rect">
            <a:avLst/>
          </a:prstGeom>
        </p:spPr>
      </p:pic>
    </p:spTree>
    <p:extLst>
      <p:ext uri="{BB962C8B-B14F-4D97-AF65-F5344CB8AC3E}">
        <p14:creationId xmlns:p14="http://schemas.microsoft.com/office/powerpoint/2010/main" val="11789289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Viêm</a:t>
            </a:r>
            <a:r>
              <a:rPr lang="en-US" dirty="0" smtClean="0"/>
              <a:t> </a:t>
            </a:r>
            <a:r>
              <a:rPr lang="en-US" dirty="0" err="1" smtClean="0"/>
              <a:t>cơ</a:t>
            </a:r>
            <a:r>
              <a:rPr lang="en-US" dirty="0" smtClean="0"/>
              <a:t> </a:t>
            </a:r>
            <a:r>
              <a:rPr lang="en-US" dirty="0" err="1" smtClean="0"/>
              <a:t>tim</a:t>
            </a:r>
            <a:r>
              <a:rPr lang="en-US" dirty="0" smtClean="0"/>
              <a:t>, </a:t>
            </a:r>
            <a:r>
              <a:rPr lang="en-US" dirty="0" err="1" smtClean="0"/>
              <a:t>viêm</a:t>
            </a:r>
            <a:r>
              <a:rPr lang="en-US" dirty="0" smtClean="0"/>
              <a:t> </a:t>
            </a:r>
            <a:r>
              <a:rPr lang="en-US" dirty="0" err="1" smtClean="0"/>
              <a:t>màng</a:t>
            </a:r>
            <a:r>
              <a:rPr lang="en-US" dirty="0" smtClean="0"/>
              <a:t> </a:t>
            </a:r>
            <a:r>
              <a:rPr lang="en-US" dirty="0" err="1" smtClean="0"/>
              <a:t>ngoài</a:t>
            </a:r>
            <a:r>
              <a:rPr lang="en-US" dirty="0" smtClean="0"/>
              <a:t> </a:t>
            </a:r>
            <a:r>
              <a:rPr lang="en-US" dirty="0" err="1" smtClean="0"/>
              <a:t>tim</a:t>
            </a:r>
            <a:r>
              <a:rPr lang="en-US" dirty="0" smtClean="0"/>
              <a:t> </a:t>
            </a:r>
            <a:r>
              <a:rPr lang="en-US" dirty="0" err="1" smtClean="0"/>
              <a:t>sau</a:t>
            </a:r>
            <a:r>
              <a:rPr lang="en-US" dirty="0" smtClean="0"/>
              <a:t> </a:t>
            </a:r>
            <a:r>
              <a:rPr lang="en-US" dirty="0" err="1" smtClean="0"/>
              <a:t>tiêm</a:t>
            </a:r>
            <a:r>
              <a:rPr lang="en-US" dirty="0" smtClean="0"/>
              <a:t> </a:t>
            </a:r>
            <a:r>
              <a:rPr lang="en-US" dirty="0" err="1" smtClean="0"/>
              <a:t>vắc</a:t>
            </a:r>
            <a:r>
              <a:rPr lang="en-US" dirty="0" smtClean="0"/>
              <a:t> </a:t>
            </a:r>
            <a:r>
              <a:rPr lang="en-US" dirty="0" err="1" smtClean="0"/>
              <a:t>xin</a:t>
            </a:r>
            <a:r>
              <a:rPr lang="en-US" dirty="0" smtClean="0"/>
              <a:t> </a:t>
            </a:r>
            <a:r>
              <a:rPr lang="en-US" dirty="0" err="1" smtClean="0"/>
              <a:t>phòng</a:t>
            </a:r>
            <a:r>
              <a:rPr lang="en-US" dirty="0" smtClean="0"/>
              <a:t> COVID-19</a:t>
            </a:r>
            <a:endParaRPr lang="en-US" dirty="0"/>
          </a:p>
        </p:txBody>
      </p:sp>
      <p:sp>
        <p:nvSpPr>
          <p:cNvPr id="3" name="Content Placeholder 2"/>
          <p:cNvSpPr>
            <a:spLocks noGrp="1"/>
          </p:cNvSpPr>
          <p:nvPr>
            <p:ph idx="1"/>
          </p:nvPr>
        </p:nvSpPr>
        <p:spPr/>
        <p:txBody>
          <a:bodyPr>
            <a:normAutofit lnSpcReduction="10000"/>
          </a:bodyPr>
          <a:lstStyle/>
          <a:p>
            <a:pPr>
              <a:spcBef>
                <a:spcPts val="0"/>
              </a:spcBef>
              <a:buClr>
                <a:srgbClr val="0070C0"/>
              </a:buClr>
              <a:defRPr/>
            </a:pPr>
            <a:r>
              <a:rPr lang="en-US" dirty="0" err="1" smtClean="0">
                <a:solidFill>
                  <a:srgbClr val="002060"/>
                </a:solidFill>
                <a:cs typeface="Arial" pitchFamily="34" charset="0"/>
              </a:rPr>
              <a:t>Thời</a:t>
            </a:r>
            <a:r>
              <a:rPr lang="en-US" dirty="0" smtClean="0">
                <a:solidFill>
                  <a:srgbClr val="002060"/>
                </a:solidFill>
                <a:cs typeface="Arial" pitchFamily="34" charset="0"/>
              </a:rPr>
              <a:t> </a:t>
            </a:r>
            <a:r>
              <a:rPr lang="en-US" dirty="0" err="1" smtClean="0">
                <a:solidFill>
                  <a:srgbClr val="002060"/>
                </a:solidFill>
                <a:cs typeface="Arial" pitchFamily="34" charset="0"/>
              </a:rPr>
              <a:t>gian</a:t>
            </a:r>
            <a:r>
              <a:rPr lang="en-US" dirty="0" smtClean="0">
                <a:solidFill>
                  <a:srgbClr val="002060"/>
                </a:solidFill>
                <a:cs typeface="Arial" pitchFamily="34" charset="0"/>
              </a:rPr>
              <a:t> </a:t>
            </a:r>
            <a:r>
              <a:rPr lang="en-US" dirty="0" err="1" smtClean="0">
                <a:solidFill>
                  <a:srgbClr val="002060"/>
                </a:solidFill>
                <a:cs typeface="Arial" pitchFamily="34" charset="0"/>
              </a:rPr>
              <a:t>xuất</a:t>
            </a:r>
            <a:r>
              <a:rPr lang="en-US" dirty="0" smtClean="0">
                <a:solidFill>
                  <a:srgbClr val="002060"/>
                </a:solidFill>
                <a:cs typeface="Arial" pitchFamily="34" charset="0"/>
              </a:rPr>
              <a:t> </a:t>
            </a:r>
            <a:r>
              <a:rPr lang="en-US" dirty="0" err="1" smtClean="0">
                <a:solidFill>
                  <a:srgbClr val="002060"/>
                </a:solidFill>
                <a:cs typeface="Arial" pitchFamily="34" charset="0"/>
              </a:rPr>
              <a:t>hiện</a:t>
            </a:r>
            <a:endParaRPr lang="en-US" dirty="0">
              <a:solidFill>
                <a:srgbClr val="002060"/>
              </a:solidFill>
              <a:cs typeface="Arial" pitchFamily="34" charset="0"/>
            </a:endParaRPr>
          </a:p>
          <a:p>
            <a:pPr lvl="1">
              <a:spcBef>
                <a:spcPts val="0"/>
              </a:spcBef>
              <a:buClr>
                <a:srgbClr val="0070C0"/>
              </a:buClr>
              <a:defRPr/>
            </a:pPr>
            <a:r>
              <a:rPr lang="en-US" dirty="0" err="1" smtClean="0">
                <a:solidFill>
                  <a:srgbClr val="002060"/>
                </a:solidFill>
                <a:cs typeface="Arial" pitchFamily="34" charset="0"/>
              </a:rPr>
              <a:t>Khởi</a:t>
            </a:r>
            <a:r>
              <a:rPr lang="en-US" dirty="0" smtClean="0">
                <a:solidFill>
                  <a:srgbClr val="002060"/>
                </a:solidFill>
                <a:cs typeface="Arial" pitchFamily="34" charset="0"/>
              </a:rPr>
              <a:t> </a:t>
            </a:r>
            <a:r>
              <a:rPr lang="en-US" dirty="0" err="1" smtClean="0">
                <a:solidFill>
                  <a:srgbClr val="002060"/>
                </a:solidFill>
                <a:cs typeface="Arial" pitchFamily="34" charset="0"/>
              </a:rPr>
              <a:t>phát</a:t>
            </a:r>
            <a:r>
              <a:rPr lang="en-US" dirty="0" smtClean="0">
                <a:solidFill>
                  <a:srgbClr val="002060"/>
                </a:solidFill>
                <a:cs typeface="Arial" pitchFamily="34" charset="0"/>
              </a:rPr>
              <a:t> </a:t>
            </a:r>
            <a:r>
              <a:rPr lang="en-US" dirty="0" err="1" smtClean="0">
                <a:solidFill>
                  <a:srgbClr val="002060"/>
                </a:solidFill>
                <a:cs typeface="Arial" pitchFamily="34" charset="0"/>
              </a:rPr>
              <a:t>trong</a:t>
            </a:r>
            <a:r>
              <a:rPr lang="en-US" dirty="0" smtClean="0">
                <a:solidFill>
                  <a:srgbClr val="002060"/>
                </a:solidFill>
                <a:cs typeface="Arial" pitchFamily="34" charset="0"/>
              </a:rPr>
              <a:t> </a:t>
            </a:r>
            <a:r>
              <a:rPr lang="en-US" dirty="0" err="1" smtClean="0">
                <a:solidFill>
                  <a:srgbClr val="002060"/>
                </a:solidFill>
                <a:cs typeface="Arial" pitchFamily="34" charset="0"/>
              </a:rPr>
              <a:t>tuần</a:t>
            </a:r>
            <a:r>
              <a:rPr lang="en-US" dirty="0" smtClean="0">
                <a:solidFill>
                  <a:srgbClr val="002060"/>
                </a:solidFill>
                <a:cs typeface="Arial" pitchFamily="34" charset="0"/>
              </a:rPr>
              <a:t> </a:t>
            </a:r>
            <a:r>
              <a:rPr lang="en-US" dirty="0" err="1" smtClean="0">
                <a:solidFill>
                  <a:srgbClr val="002060"/>
                </a:solidFill>
                <a:cs typeface="Arial" pitchFamily="34" charset="0"/>
              </a:rPr>
              <a:t>đầu</a:t>
            </a:r>
            <a:r>
              <a:rPr lang="en-US" dirty="0" smtClean="0">
                <a:solidFill>
                  <a:srgbClr val="002060"/>
                </a:solidFill>
                <a:cs typeface="Arial" pitchFamily="34" charset="0"/>
              </a:rPr>
              <a:t> (</a:t>
            </a:r>
            <a:r>
              <a:rPr lang="en-US" dirty="0" err="1" smtClean="0">
                <a:solidFill>
                  <a:srgbClr val="002060"/>
                </a:solidFill>
                <a:cs typeface="Arial" pitchFamily="34" charset="0"/>
              </a:rPr>
              <a:t>ngày</a:t>
            </a:r>
            <a:r>
              <a:rPr lang="en-US" dirty="0" smtClean="0">
                <a:solidFill>
                  <a:srgbClr val="002060"/>
                </a:solidFill>
                <a:cs typeface="Arial" pitchFamily="34" charset="0"/>
              </a:rPr>
              <a:t> </a:t>
            </a:r>
            <a:r>
              <a:rPr lang="en-US" dirty="0" err="1" smtClean="0">
                <a:solidFill>
                  <a:srgbClr val="002060"/>
                </a:solidFill>
                <a:cs typeface="Arial" pitchFamily="34" charset="0"/>
              </a:rPr>
              <a:t>thứ</a:t>
            </a:r>
            <a:r>
              <a:rPr lang="en-US" dirty="0" smtClean="0">
                <a:solidFill>
                  <a:srgbClr val="002060"/>
                </a:solidFill>
                <a:cs typeface="Arial" pitchFamily="34" charset="0"/>
              </a:rPr>
              <a:t> 2-4 </a:t>
            </a:r>
            <a:r>
              <a:rPr lang="en-US" dirty="0" err="1" smtClean="0">
                <a:solidFill>
                  <a:srgbClr val="002060"/>
                </a:solidFill>
                <a:cs typeface="Arial" pitchFamily="34" charset="0"/>
              </a:rPr>
              <a:t>hoặc</a:t>
            </a:r>
            <a:r>
              <a:rPr lang="en-US" dirty="0" smtClean="0">
                <a:solidFill>
                  <a:srgbClr val="002060"/>
                </a:solidFill>
                <a:cs typeface="Arial" pitchFamily="34" charset="0"/>
              </a:rPr>
              <a:t> </a:t>
            </a:r>
            <a:r>
              <a:rPr lang="en-US" dirty="0" err="1" smtClean="0">
                <a:solidFill>
                  <a:srgbClr val="002060"/>
                </a:solidFill>
                <a:cs typeface="Arial" pitchFamily="34" charset="0"/>
              </a:rPr>
              <a:t>trể</a:t>
            </a:r>
            <a:r>
              <a:rPr lang="en-US" dirty="0" smtClean="0">
                <a:solidFill>
                  <a:srgbClr val="002060"/>
                </a:solidFill>
                <a:cs typeface="Arial" pitchFamily="34" charset="0"/>
              </a:rPr>
              <a:t> </a:t>
            </a:r>
            <a:r>
              <a:rPr lang="en-US" dirty="0" err="1" smtClean="0">
                <a:solidFill>
                  <a:srgbClr val="002060"/>
                </a:solidFill>
                <a:cs typeface="Arial" pitchFamily="34" charset="0"/>
              </a:rPr>
              <a:t>hơn</a:t>
            </a:r>
            <a:r>
              <a:rPr lang="en-US" dirty="0" smtClean="0">
                <a:solidFill>
                  <a:srgbClr val="002060"/>
                </a:solidFill>
                <a:cs typeface="Arial" pitchFamily="34" charset="0"/>
              </a:rPr>
              <a:t>)</a:t>
            </a:r>
            <a:endParaRPr lang="en-US" dirty="0">
              <a:solidFill>
                <a:srgbClr val="002060"/>
              </a:solidFill>
              <a:cs typeface="Arial" pitchFamily="34" charset="0"/>
              <a:sym typeface="Source Sans Pro"/>
            </a:endParaRPr>
          </a:p>
          <a:p>
            <a:r>
              <a:rPr lang="en-US" dirty="0" err="1" smtClean="0"/>
              <a:t>Dấu</a:t>
            </a:r>
            <a:r>
              <a:rPr lang="en-US" dirty="0" smtClean="0"/>
              <a:t> </a:t>
            </a:r>
            <a:r>
              <a:rPr lang="en-US" dirty="0" err="1" smtClean="0"/>
              <a:t>hiệu</a:t>
            </a:r>
            <a:r>
              <a:rPr lang="en-US" dirty="0" smtClean="0"/>
              <a:t> </a:t>
            </a:r>
            <a:r>
              <a:rPr lang="en-US" dirty="0" err="1" smtClean="0"/>
              <a:t>nghi</a:t>
            </a:r>
            <a:r>
              <a:rPr lang="en-US" dirty="0" smtClean="0"/>
              <a:t> </a:t>
            </a:r>
            <a:r>
              <a:rPr lang="en-US" dirty="0" err="1" smtClean="0"/>
              <a:t>ngờ</a:t>
            </a:r>
            <a:endParaRPr lang="en-US" dirty="0" smtClean="0"/>
          </a:p>
          <a:p>
            <a:pPr lvl="1"/>
            <a:r>
              <a:rPr lang="en-US" dirty="0" err="1" smtClean="0"/>
              <a:t>Đau</a:t>
            </a:r>
            <a:r>
              <a:rPr lang="en-US" dirty="0" smtClean="0"/>
              <a:t> </a:t>
            </a:r>
            <a:r>
              <a:rPr lang="en-US" dirty="0" err="1" smtClean="0"/>
              <a:t>ngực</a:t>
            </a:r>
            <a:endParaRPr lang="en-US" dirty="0" smtClean="0"/>
          </a:p>
          <a:p>
            <a:pPr lvl="1"/>
            <a:r>
              <a:rPr lang="en-US" dirty="0" err="1" smtClean="0"/>
              <a:t>Khó</a:t>
            </a:r>
            <a:r>
              <a:rPr lang="en-US" dirty="0" smtClean="0"/>
              <a:t> </a:t>
            </a:r>
            <a:r>
              <a:rPr lang="en-US" dirty="0" err="1" smtClean="0"/>
              <a:t>thở</a:t>
            </a:r>
            <a:r>
              <a:rPr lang="en-US" dirty="0" smtClean="0"/>
              <a:t> </a:t>
            </a:r>
            <a:r>
              <a:rPr lang="en-US" dirty="0" err="1" smtClean="0"/>
              <a:t>khi</a:t>
            </a:r>
            <a:r>
              <a:rPr lang="en-US" dirty="0" smtClean="0"/>
              <a:t> </a:t>
            </a:r>
            <a:r>
              <a:rPr lang="en-US" dirty="0" err="1" smtClean="0"/>
              <a:t>gắng</a:t>
            </a:r>
            <a:r>
              <a:rPr lang="en-US" dirty="0" smtClean="0"/>
              <a:t> </a:t>
            </a:r>
            <a:r>
              <a:rPr lang="en-US" dirty="0" err="1" smtClean="0"/>
              <a:t>sức</a:t>
            </a:r>
            <a:r>
              <a:rPr lang="en-US" dirty="0" smtClean="0"/>
              <a:t> </a:t>
            </a:r>
            <a:r>
              <a:rPr lang="en-US" dirty="0" err="1" smtClean="0"/>
              <a:t>hoặc</a:t>
            </a:r>
            <a:r>
              <a:rPr lang="en-US" dirty="0" smtClean="0"/>
              <a:t> </a:t>
            </a:r>
            <a:r>
              <a:rPr lang="en-US" dirty="0" err="1" smtClean="0"/>
              <a:t>khi</a:t>
            </a:r>
            <a:r>
              <a:rPr lang="en-US" dirty="0" smtClean="0"/>
              <a:t> </a:t>
            </a:r>
            <a:r>
              <a:rPr lang="en-US" dirty="0" err="1" smtClean="0"/>
              <a:t>nằm</a:t>
            </a:r>
            <a:endParaRPr lang="en-US" dirty="0" smtClean="0"/>
          </a:p>
          <a:p>
            <a:pPr lvl="1"/>
            <a:r>
              <a:rPr lang="en-US" dirty="0" err="1" smtClean="0"/>
              <a:t>Hồi</a:t>
            </a:r>
            <a:r>
              <a:rPr lang="en-US" dirty="0" smtClean="0"/>
              <a:t> </a:t>
            </a:r>
            <a:r>
              <a:rPr lang="en-US" dirty="0" err="1" smtClean="0"/>
              <a:t>hộp</a:t>
            </a:r>
            <a:r>
              <a:rPr lang="en-US" dirty="0" smtClean="0"/>
              <a:t>, </a:t>
            </a:r>
            <a:r>
              <a:rPr lang="en-US" dirty="0" err="1" smtClean="0"/>
              <a:t>đánh</a:t>
            </a:r>
            <a:r>
              <a:rPr lang="en-US" dirty="0" smtClean="0"/>
              <a:t> </a:t>
            </a:r>
            <a:r>
              <a:rPr lang="en-US" dirty="0" err="1" smtClean="0"/>
              <a:t>trống</a:t>
            </a:r>
            <a:r>
              <a:rPr lang="en-US" dirty="0" smtClean="0"/>
              <a:t> </a:t>
            </a:r>
            <a:r>
              <a:rPr lang="en-US" dirty="0" err="1" smtClean="0"/>
              <a:t>ngực</a:t>
            </a:r>
            <a:endParaRPr lang="en-US" dirty="0" smtClean="0"/>
          </a:p>
          <a:p>
            <a:pPr lvl="1"/>
            <a:r>
              <a:rPr lang="en-US" dirty="0" err="1" smtClean="0"/>
              <a:t>Vã</a:t>
            </a:r>
            <a:r>
              <a:rPr lang="en-US" dirty="0" smtClean="0"/>
              <a:t> </a:t>
            </a:r>
            <a:r>
              <a:rPr lang="en-US" dirty="0" err="1" smtClean="0"/>
              <a:t>mồ</a:t>
            </a:r>
            <a:r>
              <a:rPr lang="en-US" dirty="0" smtClean="0"/>
              <a:t> </a:t>
            </a:r>
            <a:r>
              <a:rPr lang="en-US" dirty="0" err="1" smtClean="0"/>
              <a:t>hôi</a:t>
            </a:r>
            <a:endParaRPr lang="en-US" dirty="0" smtClean="0"/>
          </a:p>
          <a:p>
            <a:pPr lvl="1"/>
            <a:r>
              <a:rPr lang="en-US" dirty="0" err="1" smtClean="0"/>
              <a:t>Cơn</a:t>
            </a:r>
            <a:r>
              <a:rPr lang="en-US" dirty="0" smtClean="0"/>
              <a:t> </a:t>
            </a:r>
            <a:r>
              <a:rPr lang="en-US" dirty="0" err="1" smtClean="0"/>
              <a:t>ngất</a:t>
            </a:r>
            <a:endParaRPr lang="en-US" dirty="0" smtClean="0"/>
          </a:p>
          <a:p>
            <a:r>
              <a:rPr lang="en-US" dirty="0" err="1">
                <a:solidFill>
                  <a:srgbClr val="002060"/>
                </a:solidFill>
                <a:ea typeface="Source Sans Pro"/>
                <a:cs typeface="Times New Roman" panose="02020603050405020304" pitchFamily="18" charset="0"/>
                <a:sym typeface="Source Sans Pro"/>
              </a:rPr>
              <a:t>Th</a:t>
            </a:r>
            <a:r>
              <a:rPr lang="vi-VN" dirty="0">
                <a:solidFill>
                  <a:srgbClr val="002060"/>
                </a:solidFill>
                <a:ea typeface="Source Sans Pro"/>
                <a:cs typeface="Times New Roman" panose="02020603050405020304" pitchFamily="18" charset="0"/>
                <a:sym typeface="Source Sans Pro"/>
              </a:rPr>
              <a:t>ư</a:t>
            </a:r>
            <a:r>
              <a:rPr lang="en-US" dirty="0" err="1">
                <a:solidFill>
                  <a:srgbClr val="002060"/>
                </a:solidFill>
                <a:ea typeface="Source Sans Pro"/>
                <a:cs typeface="Times New Roman" panose="02020603050405020304" pitchFamily="18" charset="0"/>
                <a:sym typeface="Source Sans Pro"/>
              </a:rPr>
              <a:t>ờng</a:t>
            </a:r>
            <a:r>
              <a:rPr lang="en-US" dirty="0">
                <a:solidFill>
                  <a:srgbClr val="002060"/>
                </a:solidFill>
                <a:ea typeface="Source Sans Pro"/>
                <a:cs typeface="Times New Roman" panose="02020603050405020304" pitchFamily="18" charset="0"/>
                <a:sym typeface="Source Sans Pro"/>
              </a:rPr>
              <a:t> </a:t>
            </a:r>
            <a:r>
              <a:rPr lang="en-US" dirty="0" err="1" smtClean="0">
                <a:solidFill>
                  <a:srgbClr val="002060"/>
                </a:solidFill>
                <a:cs typeface="Times New Roman" panose="02020603050405020304" pitchFamily="18" charset="0"/>
              </a:rPr>
              <a:t>đáp</a:t>
            </a:r>
            <a:r>
              <a:rPr lang="en-US" dirty="0" smtClean="0">
                <a:solidFill>
                  <a:srgbClr val="002060"/>
                </a:solidFill>
                <a:cs typeface="Times New Roman" panose="02020603050405020304" pitchFamily="18" charset="0"/>
              </a:rPr>
              <a:t> </a:t>
            </a:r>
            <a:r>
              <a:rPr lang="en-US" dirty="0" err="1">
                <a:solidFill>
                  <a:srgbClr val="002060"/>
                </a:solidFill>
                <a:cs typeface="Times New Roman" panose="02020603050405020304" pitchFamily="18" charset="0"/>
              </a:rPr>
              <a:t>ứng</a:t>
            </a:r>
            <a:r>
              <a:rPr lang="en-US" dirty="0">
                <a:solidFill>
                  <a:srgbClr val="002060"/>
                </a:solidFill>
                <a:cs typeface="Times New Roman" panose="02020603050405020304" pitchFamily="18" charset="0"/>
              </a:rPr>
              <a:t> </a:t>
            </a:r>
            <a:r>
              <a:rPr lang="en-US" dirty="0" err="1">
                <a:solidFill>
                  <a:srgbClr val="002060"/>
                </a:solidFill>
                <a:cs typeface="Times New Roman" panose="02020603050405020304" pitchFamily="18" charset="0"/>
              </a:rPr>
              <a:t>với</a:t>
            </a:r>
            <a:r>
              <a:rPr lang="en-US" dirty="0">
                <a:solidFill>
                  <a:srgbClr val="002060"/>
                </a:solidFill>
                <a:cs typeface="Times New Roman" panose="02020603050405020304" pitchFamily="18" charset="0"/>
              </a:rPr>
              <a:t> </a:t>
            </a:r>
            <a:r>
              <a:rPr lang="en-US" dirty="0" err="1">
                <a:solidFill>
                  <a:srgbClr val="002060"/>
                </a:solidFill>
                <a:cs typeface="Times New Roman" panose="02020603050405020304" pitchFamily="18" charset="0"/>
              </a:rPr>
              <a:t>điều</a:t>
            </a:r>
            <a:r>
              <a:rPr lang="en-US" dirty="0">
                <a:solidFill>
                  <a:srgbClr val="002060"/>
                </a:solidFill>
                <a:cs typeface="Times New Roman" panose="02020603050405020304" pitchFamily="18" charset="0"/>
              </a:rPr>
              <a:t> </a:t>
            </a:r>
            <a:r>
              <a:rPr lang="en-US" dirty="0" err="1">
                <a:solidFill>
                  <a:srgbClr val="002060"/>
                </a:solidFill>
                <a:cs typeface="Times New Roman" panose="02020603050405020304" pitchFamily="18" charset="0"/>
              </a:rPr>
              <a:t>trị</a:t>
            </a:r>
            <a:r>
              <a:rPr lang="en-US" dirty="0">
                <a:solidFill>
                  <a:srgbClr val="002060"/>
                </a:solidFill>
                <a:cs typeface="Times New Roman" panose="02020603050405020304" pitchFamily="18" charset="0"/>
              </a:rPr>
              <a:t> </a:t>
            </a:r>
            <a:r>
              <a:rPr lang="en-US" dirty="0" err="1">
                <a:solidFill>
                  <a:srgbClr val="002060"/>
                </a:solidFill>
                <a:cs typeface="Times New Roman" panose="02020603050405020304" pitchFamily="18" charset="0"/>
              </a:rPr>
              <a:t>và</a:t>
            </a:r>
            <a:r>
              <a:rPr lang="en-US" dirty="0">
                <a:solidFill>
                  <a:srgbClr val="002060"/>
                </a:solidFill>
                <a:cs typeface="Times New Roman" panose="02020603050405020304" pitchFamily="18" charset="0"/>
              </a:rPr>
              <a:t> </a:t>
            </a:r>
            <a:r>
              <a:rPr lang="en-US" dirty="0" err="1">
                <a:solidFill>
                  <a:srgbClr val="002060"/>
                </a:solidFill>
                <a:cs typeface="Times New Roman" panose="02020603050405020304" pitchFamily="18" charset="0"/>
              </a:rPr>
              <a:t>nghỉ</a:t>
            </a:r>
            <a:r>
              <a:rPr lang="en-US" dirty="0">
                <a:solidFill>
                  <a:srgbClr val="002060"/>
                </a:solidFill>
                <a:cs typeface="Times New Roman" panose="02020603050405020304" pitchFamily="18" charset="0"/>
              </a:rPr>
              <a:t> </a:t>
            </a:r>
            <a:r>
              <a:rPr lang="en-US" dirty="0" err="1" smtClean="0">
                <a:solidFill>
                  <a:srgbClr val="002060"/>
                </a:solidFill>
                <a:cs typeface="Times New Roman" panose="02020603050405020304" pitchFamily="18" charset="0"/>
              </a:rPr>
              <a:t>ngơi</a:t>
            </a:r>
            <a:r>
              <a:rPr lang="en-US" dirty="0" smtClean="0">
                <a:solidFill>
                  <a:srgbClr val="002060"/>
                </a:solidFill>
                <a:cs typeface="Times New Roman" panose="02020603050405020304" pitchFamily="18" charset="0"/>
                <a:sym typeface="Source Sans Pro"/>
              </a:rPr>
              <a:t>, </a:t>
            </a:r>
            <a:r>
              <a:rPr lang="en-US" dirty="0" err="1" smtClean="0">
                <a:solidFill>
                  <a:srgbClr val="002060"/>
                </a:solidFill>
                <a:cs typeface="Times New Roman" panose="02020603050405020304" pitchFamily="18" charset="0"/>
                <a:sym typeface="Source Sans Pro"/>
              </a:rPr>
              <a:t>nhanh</a:t>
            </a:r>
            <a:r>
              <a:rPr lang="en-US" dirty="0" smtClean="0">
                <a:solidFill>
                  <a:srgbClr val="002060"/>
                </a:solidFill>
                <a:cs typeface="Times New Roman" panose="02020603050405020304" pitchFamily="18" charset="0"/>
                <a:sym typeface="Source Sans Pro"/>
              </a:rPr>
              <a:t> </a:t>
            </a:r>
            <a:r>
              <a:rPr lang="en-US" dirty="0" err="1" smtClean="0">
                <a:solidFill>
                  <a:srgbClr val="002060"/>
                </a:solidFill>
                <a:cs typeface="Times New Roman" panose="02020603050405020304" pitchFamily="18" charset="0"/>
                <a:sym typeface="Source Sans Pro"/>
              </a:rPr>
              <a:t>hồi</a:t>
            </a:r>
            <a:r>
              <a:rPr lang="en-US" dirty="0" smtClean="0">
                <a:solidFill>
                  <a:srgbClr val="002060"/>
                </a:solidFill>
                <a:cs typeface="Times New Roman" panose="02020603050405020304" pitchFamily="18" charset="0"/>
                <a:sym typeface="Source Sans Pro"/>
              </a:rPr>
              <a:t> </a:t>
            </a:r>
            <a:r>
              <a:rPr lang="en-US" dirty="0" err="1" smtClean="0">
                <a:solidFill>
                  <a:srgbClr val="002060"/>
                </a:solidFill>
                <a:cs typeface="Times New Roman" panose="02020603050405020304" pitchFamily="18" charset="0"/>
                <a:sym typeface="Source Sans Pro"/>
              </a:rPr>
              <a:t>phục</a:t>
            </a:r>
            <a:endParaRPr lang="en-US" dirty="0">
              <a:solidFill>
                <a:srgbClr val="002060"/>
              </a:solidFill>
              <a:cs typeface="Times New Roman" panose="02020603050405020304" pitchFamily="18" charset="0"/>
            </a:endParaRPr>
          </a:p>
          <a:p>
            <a:endParaRPr lang="en-US" dirty="0" smtClean="0"/>
          </a:p>
        </p:txBody>
      </p:sp>
    </p:spTree>
    <p:extLst>
      <p:ext uri="{BB962C8B-B14F-4D97-AF65-F5344CB8AC3E}">
        <p14:creationId xmlns:p14="http://schemas.microsoft.com/office/powerpoint/2010/main" val="2750428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583832" y="1869058"/>
            <a:ext cx="5524999" cy="4224238"/>
          </a:xfrm>
          <a:prstGeom prst="rect">
            <a:avLst/>
          </a:prstGeom>
        </p:spPr>
      </p:pic>
      <p:pic>
        <p:nvPicPr>
          <p:cNvPr id="5" name="Content Placeholder 4"/>
          <p:cNvPicPr>
            <a:picLocks noGrp="1" noChangeAspect="1"/>
          </p:cNvPicPr>
          <p:nvPr>
            <p:ph idx="1"/>
          </p:nvPr>
        </p:nvPicPr>
        <p:blipFill>
          <a:blip r:embed="rId3"/>
          <a:stretch>
            <a:fillRect/>
          </a:stretch>
        </p:blipFill>
        <p:spPr>
          <a:xfrm>
            <a:off x="983432" y="1772816"/>
            <a:ext cx="5704509" cy="4344020"/>
          </a:xfrm>
          <a:prstGeom prst="rect">
            <a:avLst/>
          </a:prstGeom>
        </p:spPr>
      </p:pic>
      <p:sp>
        <p:nvSpPr>
          <p:cNvPr id="2" name="Title 1"/>
          <p:cNvSpPr>
            <a:spLocks noGrp="1"/>
          </p:cNvSpPr>
          <p:nvPr>
            <p:ph type="title"/>
          </p:nvPr>
        </p:nvSpPr>
        <p:spPr/>
        <p:txBody>
          <a:bodyPr>
            <a:normAutofit fontScale="90000"/>
          </a:bodyPr>
          <a:lstStyle/>
          <a:p>
            <a:r>
              <a:rPr lang="en-US" dirty="0" err="1"/>
              <a:t>Viêm</a:t>
            </a:r>
            <a:r>
              <a:rPr lang="en-US" dirty="0"/>
              <a:t> </a:t>
            </a:r>
            <a:r>
              <a:rPr lang="en-US" dirty="0" err="1"/>
              <a:t>cơ</a:t>
            </a:r>
            <a:r>
              <a:rPr lang="en-US" dirty="0"/>
              <a:t> </a:t>
            </a:r>
            <a:r>
              <a:rPr lang="en-US" dirty="0" err="1"/>
              <a:t>tim</a:t>
            </a:r>
            <a:r>
              <a:rPr lang="en-US" dirty="0"/>
              <a:t>, </a:t>
            </a:r>
            <a:r>
              <a:rPr lang="en-US" dirty="0" err="1"/>
              <a:t>viêm</a:t>
            </a:r>
            <a:r>
              <a:rPr lang="en-US" dirty="0"/>
              <a:t> </a:t>
            </a:r>
            <a:r>
              <a:rPr lang="en-US" dirty="0" err="1"/>
              <a:t>màng</a:t>
            </a:r>
            <a:r>
              <a:rPr lang="en-US" dirty="0"/>
              <a:t> </a:t>
            </a:r>
            <a:r>
              <a:rPr lang="en-US" dirty="0" err="1"/>
              <a:t>ngoài</a:t>
            </a:r>
            <a:r>
              <a:rPr lang="en-US" dirty="0"/>
              <a:t> </a:t>
            </a:r>
            <a:r>
              <a:rPr lang="en-US" dirty="0" err="1"/>
              <a:t>tim</a:t>
            </a:r>
            <a:r>
              <a:rPr lang="en-US" dirty="0"/>
              <a:t> </a:t>
            </a:r>
            <a:r>
              <a:rPr lang="en-US" dirty="0" err="1"/>
              <a:t>sau</a:t>
            </a:r>
            <a:r>
              <a:rPr lang="en-US" dirty="0"/>
              <a:t> </a:t>
            </a:r>
            <a:r>
              <a:rPr lang="en-US" dirty="0" err="1"/>
              <a:t>tiêm</a:t>
            </a:r>
            <a:r>
              <a:rPr lang="en-US" dirty="0"/>
              <a:t> </a:t>
            </a:r>
            <a:r>
              <a:rPr lang="en-US" dirty="0" err="1"/>
              <a:t>vắc</a:t>
            </a:r>
            <a:r>
              <a:rPr lang="en-US" dirty="0"/>
              <a:t> </a:t>
            </a:r>
            <a:r>
              <a:rPr lang="en-US" dirty="0" err="1"/>
              <a:t>xin</a:t>
            </a:r>
            <a:r>
              <a:rPr lang="en-US" dirty="0"/>
              <a:t> </a:t>
            </a:r>
            <a:r>
              <a:rPr lang="en-US" dirty="0" err="1"/>
              <a:t>phòng</a:t>
            </a:r>
            <a:r>
              <a:rPr lang="en-US" dirty="0"/>
              <a:t> COVID-19</a:t>
            </a:r>
          </a:p>
        </p:txBody>
      </p:sp>
      <p:sp>
        <p:nvSpPr>
          <p:cNvPr id="7" name="TextBox 6"/>
          <p:cNvSpPr txBox="1"/>
          <p:nvPr/>
        </p:nvSpPr>
        <p:spPr>
          <a:xfrm>
            <a:off x="4007768" y="2420888"/>
            <a:ext cx="1684250" cy="523220"/>
          </a:xfrm>
          <a:prstGeom prst="rect">
            <a:avLst/>
          </a:prstGeom>
          <a:solidFill>
            <a:schemeClr val="accent1">
              <a:lumMod val="20000"/>
              <a:lumOff val="80000"/>
            </a:schemeClr>
          </a:solidFill>
        </p:spPr>
        <p:txBody>
          <a:bodyPr wrap="square" rtlCol="0">
            <a:spAutoFit/>
          </a:bodyPr>
          <a:lstStyle/>
          <a:p>
            <a:r>
              <a:rPr lang="en-US" sz="2800" dirty="0" smtClean="0"/>
              <a:t>Nam</a:t>
            </a:r>
            <a:endParaRPr lang="en-US" sz="2800" dirty="0"/>
          </a:p>
        </p:txBody>
      </p:sp>
      <p:sp>
        <p:nvSpPr>
          <p:cNvPr id="8" name="TextBox 7"/>
          <p:cNvSpPr txBox="1"/>
          <p:nvPr/>
        </p:nvSpPr>
        <p:spPr>
          <a:xfrm>
            <a:off x="7556261" y="2361812"/>
            <a:ext cx="1684250" cy="523220"/>
          </a:xfrm>
          <a:prstGeom prst="rect">
            <a:avLst/>
          </a:prstGeom>
          <a:solidFill>
            <a:srgbClr val="FF65FF"/>
          </a:solidFill>
        </p:spPr>
        <p:txBody>
          <a:bodyPr wrap="square" rtlCol="0">
            <a:spAutoFit/>
          </a:bodyPr>
          <a:lstStyle/>
          <a:p>
            <a:r>
              <a:rPr lang="en-US" sz="2800" dirty="0" err="1" smtClean="0"/>
              <a:t>Nữ</a:t>
            </a:r>
            <a:endParaRPr lang="en-US" sz="2800" dirty="0"/>
          </a:p>
        </p:txBody>
      </p:sp>
      <p:sp>
        <p:nvSpPr>
          <p:cNvPr id="9" name="TextBox 8"/>
          <p:cNvSpPr txBox="1"/>
          <p:nvPr/>
        </p:nvSpPr>
        <p:spPr>
          <a:xfrm>
            <a:off x="609600" y="1417638"/>
            <a:ext cx="10238927" cy="523220"/>
          </a:xfrm>
          <a:prstGeom prst="rect">
            <a:avLst/>
          </a:prstGeom>
          <a:noFill/>
        </p:spPr>
        <p:txBody>
          <a:bodyPr wrap="square" rtlCol="0">
            <a:spAutoFit/>
          </a:bodyPr>
          <a:lstStyle/>
          <a:p>
            <a:r>
              <a:rPr lang="en-US" sz="2800" dirty="0" err="1" smtClean="0">
                <a:solidFill>
                  <a:srgbClr val="002060"/>
                </a:solidFill>
                <a:latin typeface="+mj-lt"/>
              </a:rPr>
              <a:t>Tần</a:t>
            </a:r>
            <a:r>
              <a:rPr lang="en-US" sz="2800" dirty="0" smtClean="0">
                <a:solidFill>
                  <a:srgbClr val="002060"/>
                </a:solidFill>
                <a:latin typeface="+mj-lt"/>
              </a:rPr>
              <a:t> </a:t>
            </a:r>
            <a:r>
              <a:rPr lang="en-US" sz="2800" dirty="0" err="1" smtClean="0">
                <a:solidFill>
                  <a:srgbClr val="002060"/>
                </a:solidFill>
                <a:latin typeface="+mj-lt"/>
              </a:rPr>
              <a:t>suất</a:t>
            </a:r>
            <a:r>
              <a:rPr lang="en-US" sz="2800" dirty="0" smtClean="0">
                <a:solidFill>
                  <a:srgbClr val="002060"/>
                </a:solidFill>
                <a:latin typeface="+mj-lt"/>
              </a:rPr>
              <a:t> </a:t>
            </a:r>
            <a:r>
              <a:rPr lang="en-US" sz="2800" dirty="0" err="1" smtClean="0">
                <a:solidFill>
                  <a:srgbClr val="002060"/>
                </a:solidFill>
                <a:latin typeface="+mj-lt"/>
              </a:rPr>
              <a:t>trên</a:t>
            </a:r>
            <a:r>
              <a:rPr lang="en-US" sz="2800" dirty="0" smtClean="0">
                <a:solidFill>
                  <a:srgbClr val="002060"/>
                </a:solidFill>
                <a:latin typeface="+mj-lt"/>
              </a:rPr>
              <a:t> 1 </a:t>
            </a:r>
            <a:r>
              <a:rPr lang="en-US" sz="2800" dirty="0" err="1" smtClean="0">
                <a:solidFill>
                  <a:srgbClr val="002060"/>
                </a:solidFill>
                <a:latin typeface="+mj-lt"/>
              </a:rPr>
              <a:t>triệu</a:t>
            </a:r>
            <a:r>
              <a:rPr lang="en-US" sz="2800" dirty="0" smtClean="0">
                <a:solidFill>
                  <a:srgbClr val="002060"/>
                </a:solidFill>
                <a:latin typeface="+mj-lt"/>
              </a:rPr>
              <a:t> </a:t>
            </a:r>
            <a:r>
              <a:rPr lang="en-US" sz="2800" dirty="0" err="1" smtClean="0">
                <a:solidFill>
                  <a:srgbClr val="002060"/>
                </a:solidFill>
                <a:latin typeface="+mj-lt"/>
              </a:rPr>
              <a:t>liều</a:t>
            </a:r>
            <a:r>
              <a:rPr lang="en-US" sz="2800" dirty="0" smtClean="0">
                <a:solidFill>
                  <a:srgbClr val="002060"/>
                </a:solidFill>
                <a:latin typeface="+mj-lt"/>
              </a:rPr>
              <a:t> </a:t>
            </a:r>
            <a:r>
              <a:rPr lang="en-US" sz="2800" dirty="0" err="1" smtClean="0">
                <a:solidFill>
                  <a:srgbClr val="002060"/>
                </a:solidFill>
                <a:latin typeface="+mj-lt"/>
              </a:rPr>
              <a:t>tiêm</a:t>
            </a:r>
            <a:r>
              <a:rPr lang="en-US" sz="2800" dirty="0" smtClean="0">
                <a:solidFill>
                  <a:srgbClr val="002060"/>
                </a:solidFill>
                <a:latin typeface="+mj-lt"/>
              </a:rPr>
              <a:t> </a:t>
            </a:r>
            <a:r>
              <a:rPr lang="en-US" sz="2800" dirty="0" err="1" smtClean="0">
                <a:solidFill>
                  <a:srgbClr val="002060"/>
                </a:solidFill>
                <a:latin typeface="+mj-lt"/>
              </a:rPr>
              <a:t>vắc</a:t>
            </a:r>
            <a:r>
              <a:rPr lang="en-US" sz="2800" dirty="0" smtClean="0">
                <a:solidFill>
                  <a:srgbClr val="002060"/>
                </a:solidFill>
                <a:latin typeface="+mj-lt"/>
              </a:rPr>
              <a:t> </a:t>
            </a:r>
            <a:r>
              <a:rPr lang="en-US" sz="2800" dirty="0" err="1" smtClean="0">
                <a:solidFill>
                  <a:srgbClr val="002060"/>
                </a:solidFill>
                <a:latin typeface="+mj-lt"/>
              </a:rPr>
              <a:t>xin</a:t>
            </a:r>
            <a:r>
              <a:rPr lang="en-US" sz="2800" dirty="0" smtClean="0">
                <a:solidFill>
                  <a:srgbClr val="002060"/>
                </a:solidFill>
                <a:latin typeface="+mj-lt"/>
              </a:rPr>
              <a:t> </a:t>
            </a:r>
            <a:r>
              <a:rPr lang="en-US" sz="2800" dirty="0" err="1" smtClean="0">
                <a:solidFill>
                  <a:srgbClr val="002060"/>
                </a:solidFill>
                <a:latin typeface="+mj-lt"/>
              </a:rPr>
              <a:t>phòng</a:t>
            </a:r>
            <a:r>
              <a:rPr lang="en-US" sz="2800" dirty="0" smtClean="0">
                <a:solidFill>
                  <a:srgbClr val="002060"/>
                </a:solidFill>
                <a:latin typeface="+mj-lt"/>
              </a:rPr>
              <a:t> COVID-19 Pfizer</a:t>
            </a:r>
            <a:endParaRPr lang="en-US" sz="2800" dirty="0">
              <a:solidFill>
                <a:srgbClr val="002060"/>
              </a:solidFill>
              <a:latin typeface="+mj-lt"/>
            </a:endParaRPr>
          </a:p>
        </p:txBody>
      </p:sp>
      <p:sp>
        <p:nvSpPr>
          <p:cNvPr id="10" name="Rectangle 9"/>
          <p:cNvSpPr/>
          <p:nvPr/>
        </p:nvSpPr>
        <p:spPr>
          <a:xfrm>
            <a:off x="3762447" y="6424924"/>
            <a:ext cx="5369675" cy="430887"/>
          </a:xfrm>
          <a:prstGeom prst="rect">
            <a:avLst/>
          </a:prstGeom>
        </p:spPr>
        <p:txBody>
          <a:bodyPr wrap="none">
            <a:spAutoFit/>
          </a:bodyPr>
          <a:lstStyle/>
          <a:p>
            <a:r>
              <a:rPr lang="en-US" sz="2200" dirty="0">
                <a:solidFill>
                  <a:srgbClr val="00B050"/>
                </a:solidFill>
              </a:rPr>
              <a:t>https://www.fda.gov/media/153514/download</a:t>
            </a:r>
          </a:p>
        </p:txBody>
      </p:sp>
    </p:spTree>
    <p:extLst>
      <p:ext uri="{BB962C8B-B14F-4D97-AF65-F5344CB8AC3E}">
        <p14:creationId xmlns:p14="http://schemas.microsoft.com/office/powerpoint/2010/main" val="2085788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 </a:t>
            </a:r>
            <a:r>
              <a:rPr lang="en-US" dirty="0" err="1" smtClean="0"/>
              <a:t>dõi</a:t>
            </a:r>
            <a:r>
              <a:rPr lang="en-US" dirty="0" smtClean="0"/>
              <a:t> </a:t>
            </a:r>
            <a:r>
              <a:rPr lang="en-US" dirty="0" err="1" smtClean="0"/>
              <a:t>tiếp</a:t>
            </a:r>
            <a:r>
              <a:rPr lang="en-US" dirty="0" smtClean="0"/>
              <a:t> </a:t>
            </a:r>
            <a:r>
              <a:rPr lang="en-US" dirty="0" err="1" smtClean="0"/>
              <a:t>theo</a:t>
            </a:r>
            <a:r>
              <a:rPr lang="en-US" dirty="0" smtClean="0"/>
              <a:t> </a:t>
            </a:r>
            <a:r>
              <a:rPr lang="en-US" dirty="0" err="1" smtClean="0"/>
              <a:t>sau</a:t>
            </a:r>
            <a:r>
              <a:rPr lang="en-US" dirty="0" smtClean="0"/>
              <a:t> </a:t>
            </a:r>
            <a:r>
              <a:rPr lang="en-US" dirty="0" err="1" smtClean="0"/>
              <a:t>tiêm</a:t>
            </a:r>
            <a:r>
              <a:rPr lang="en-US" dirty="0" smtClean="0"/>
              <a:t> </a:t>
            </a:r>
            <a:r>
              <a:rPr lang="en-US" dirty="0" err="1" smtClean="0"/>
              <a:t>vắc</a:t>
            </a:r>
            <a:r>
              <a:rPr lang="en-US" dirty="0" smtClean="0"/>
              <a:t> </a:t>
            </a:r>
            <a:r>
              <a:rPr lang="en-US" dirty="0" err="1" smtClean="0"/>
              <a:t>xin</a:t>
            </a:r>
            <a:r>
              <a:rPr lang="en-US" dirty="0" smtClean="0"/>
              <a:t> </a:t>
            </a:r>
            <a:r>
              <a:rPr lang="en-US" dirty="0" err="1" smtClean="0"/>
              <a:t>phòng</a:t>
            </a:r>
            <a:r>
              <a:rPr lang="en-US" dirty="0" smtClean="0"/>
              <a:t> COVID-19</a:t>
            </a:r>
            <a:endParaRPr lang="en-US" dirty="0"/>
          </a:p>
        </p:txBody>
      </p:sp>
      <p:sp>
        <p:nvSpPr>
          <p:cNvPr id="3" name="Content Placeholder 2"/>
          <p:cNvSpPr>
            <a:spLocks noGrp="1"/>
          </p:cNvSpPr>
          <p:nvPr>
            <p:ph idx="1"/>
          </p:nvPr>
        </p:nvSpPr>
        <p:spPr/>
        <p:txBody>
          <a:bodyPr/>
          <a:lstStyle/>
          <a:p>
            <a:pPr algn="just"/>
            <a:r>
              <a:rPr lang="en-US" sz="3000" dirty="0" err="1" smtClean="0"/>
              <a:t>Trong</a:t>
            </a:r>
            <a:r>
              <a:rPr lang="en-US" sz="3000" dirty="0" smtClean="0"/>
              <a:t> </a:t>
            </a:r>
            <a:r>
              <a:rPr lang="en-US" altLang="en-US" sz="3000" dirty="0" smtClean="0">
                <a:solidFill>
                  <a:srgbClr val="002060"/>
                </a:solidFill>
              </a:rPr>
              <a:t>3 </a:t>
            </a:r>
            <a:r>
              <a:rPr lang="en-US" altLang="en-US" sz="3000" dirty="0" err="1">
                <a:solidFill>
                  <a:srgbClr val="002060"/>
                </a:solidFill>
              </a:rPr>
              <a:t>ngày</a:t>
            </a:r>
            <a:r>
              <a:rPr lang="en-US" altLang="en-US" sz="3000" dirty="0">
                <a:solidFill>
                  <a:srgbClr val="002060"/>
                </a:solidFill>
              </a:rPr>
              <a:t> </a:t>
            </a:r>
            <a:r>
              <a:rPr lang="en-US" altLang="en-US" sz="3000" dirty="0" err="1">
                <a:solidFill>
                  <a:srgbClr val="002060"/>
                </a:solidFill>
              </a:rPr>
              <a:t>đầu</a:t>
            </a:r>
            <a:r>
              <a:rPr lang="en-US" altLang="en-US" sz="3000" dirty="0">
                <a:solidFill>
                  <a:srgbClr val="002060"/>
                </a:solidFill>
              </a:rPr>
              <a:t> </a:t>
            </a:r>
            <a:r>
              <a:rPr lang="en-US" altLang="en-US" sz="3000" dirty="0" err="1">
                <a:solidFill>
                  <a:srgbClr val="002060"/>
                </a:solidFill>
              </a:rPr>
              <a:t>sau</a:t>
            </a:r>
            <a:r>
              <a:rPr lang="en-US" altLang="en-US" sz="3000" dirty="0">
                <a:solidFill>
                  <a:srgbClr val="002060"/>
                </a:solidFill>
              </a:rPr>
              <a:t> </a:t>
            </a:r>
            <a:r>
              <a:rPr lang="en-US" altLang="en-US" sz="3000" dirty="0" err="1">
                <a:solidFill>
                  <a:srgbClr val="002060"/>
                </a:solidFill>
              </a:rPr>
              <a:t>tiêm</a:t>
            </a:r>
            <a:r>
              <a:rPr lang="en-US" altLang="en-US" sz="3000" dirty="0">
                <a:solidFill>
                  <a:srgbClr val="002060"/>
                </a:solidFill>
              </a:rPr>
              <a:t> </a:t>
            </a:r>
            <a:r>
              <a:rPr lang="en-US" altLang="en-US" sz="3000" dirty="0" err="1">
                <a:solidFill>
                  <a:srgbClr val="002060"/>
                </a:solidFill>
              </a:rPr>
              <a:t>luôn</a:t>
            </a:r>
            <a:r>
              <a:rPr lang="en-US" altLang="en-US" sz="3000" dirty="0">
                <a:solidFill>
                  <a:srgbClr val="002060"/>
                </a:solidFill>
              </a:rPr>
              <a:t> </a:t>
            </a:r>
            <a:r>
              <a:rPr lang="en-US" altLang="en-US" sz="3000" dirty="0" err="1">
                <a:solidFill>
                  <a:srgbClr val="002060"/>
                </a:solidFill>
              </a:rPr>
              <a:t>có</a:t>
            </a:r>
            <a:r>
              <a:rPr lang="en-US" altLang="en-US" sz="3000" dirty="0">
                <a:solidFill>
                  <a:srgbClr val="002060"/>
                </a:solidFill>
              </a:rPr>
              <a:t> </a:t>
            </a:r>
            <a:r>
              <a:rPr lang="en-US" altLang="en-US" sz="3000" dirty="0" err="1">
                <a:solidFill>
                  <a:srgbClr val="002060"/>
                </a:solidFill>
              </a:rPr>
              <a:t>người</a:t>
            </a:r>
            <a:r>
              <a:rPr lang="en-US" altLang="en-US" sz="3000" dirty="0">
                <a:solidFill>
                  <a:srgbClr val="002060"/>
                </a:solidFill>
              </a:rPr>
              <a:t> </a:t>
            </a:r>
            <a:r>
              <a:rPr lang="en-US" altLang="en-US" sz="3000" dirty="0" err="1">
                <a:solidFill>
                  <a:srgbClr val="002060"/>
                </a:solidFill>
              </a:rPr>
              <a:t>hỗ</a:t>
            </a:r>
            <a:r>
              <a:rPr lang="en-US" altLang="en-US" sz="3000" dirty="0">
                <a:solidFill>
                  <a:srgbClr val="002060"/>
                </a:solidFill>
              </a:rPr>
              <a:t> </a:t>
            </a:r>
            <a:r>
              <a:rPr lang="en-US" altLang="en-US" sz="3000" dirty="0" err="1">
                <a:solidFill>
                  <a:srgbClr val="002060"/>
                </a:solidFill>
              </a:rPr>
              <a:t>trợ</a:t>
            </a:r>
            <a:r>
              <a:rPr lang="en-US" altLang="en-US" sz="3000" dirty="0">
                <a:solidFill>
                  <a:srgbClr val="002060"/>
                </a:solidFill>
              </a:rPr>
              <a:t> 24/24, </a:t>
            </a:r>
            <a:r>
              <a:rPr lang="en-US" altLang="en-US" sz="3000" dirty="0" err="1">
                <a:solidFill>
                  <a:srgbClr val="002060"/>
                </a:solidFill>
              </a:rPr>
              <a:t>tránh</a:t>
            </a:r>
            <a:r>
              <a:rPr lang="en-US" altLang="en-US" sz="3000" dirty="0">
                <a:solidFill>
                  <a:srgbClr val="002060"/>
                </a:solidFill>
              </a:rPr>
              <a:t> </a:t>
            </a:r>
            <a:r>
              <a:rPr lang="en-US" altLang="en-US" sz="3000" dirty="0" err="1">
                <a:solidFill>
                  <a:srgbClr val="002060"/>
                </a:solidFill>
              </a:rPr>
              <a:t>vận</a:t>
            </a:r>
            <a:r>
              <a:rPr lang="en-US" altLang="en-US" sz="3000" dirty="0">
                <a:solidFill>
                  <a:srgbClr val="002060"/>
                </a:solidFill>
              </a:rPr>
              <a:t> </a:t>
            </a:r>
            <a:r>
              <a:rPr lang="en-US" altLang="en-US" sz="3000" dirty="0" err="1">
                <a:solidFill>
                  <a:srgbClr val="002060"/>
                </a:solidFill>
              </a:rPr>
              <a:t>động</a:t>
            </a:r>
            <a:r>
              <a:rPr lang="en-US" altLang="en-US" sz="3000" dirty="0">
                <a:solidFill>
                  <a:srgbClr val="002060"/>
                </a:solidFill>
              </a:rPr>
              <a:t> </a:t>
            </a:r>
            <a:r>
              <a:rPr lang="en-US" altLang="en-US" sz="3000" dirty="0" err="1">
                <a:solidFill>
                  <a:srgbClr val="002060"/>
                </a:solidFill>
              </a:rPr>
              <a:t>mạnh</a:t>
            </a:r>
            <a:r>
              <a:rPr lang="en-US" altLang="en-US" sz="3000" dirty="0">
                <a:solidFill>
                  <a:srgbClr val="002060"/>
                </a:solidFill>
              </a:rPr>
              <a:t> </a:t>
            </a:r>
            <a:endParaRPr lang="en-US" altLang="en-US" sz="3000" dirty="0" smtClean="0">
              <a:solidFill>
                <a:srgbClr val="002060"/>
              </a:solidFill>
            </a:endParaRPr>
          </a:p>
          <a:p>
            <a:pPr algn="just"/>
            <a:r>
              <a:rPr lang="en-US" altLang="en-US" sz="3000" dirty="0" err="1" smtClean="0">
                <a:solidFill>
                  <a:srgbClr val="002060"/>
                </a:solidFill>
              </a:rPr>
              <a:t>Đến</a:t>
            </a:r>
            <a:r>
              <a:rPr lang="en-US" altLang="en-US" sz="3000" dirty="0" smtClean="0">
                <a:solidFill>
                  <a:srgbClr val="002060"/>
                </a:solidFill>
              </a:rPr>
              <a:t> </a:t>
            </a:r>
            <a:r>
              <a:rPr lang="en-US" altLang="en-US" sz="3000" dirty="0" err="1">
                <a:solidFill>
                  <a:srgbClr val="002060"/>
                </a:solidFill>
              </a:rPr>
              <a:t>cơ</a:t>
            </a:r>
            <a:r>
              <a:rPr lang="en-US" altLang="en-US" sz="3000" dirty="0">
                <a:solidFill>
                  <a:srgbClr val="002060"/>
                </a:solidFill>
              </a:rPr>
              <a:t> </a:t>
            </a:r>
            <a:r>
              <a:rPr lang="en-US" altLang="en-US" sz="3000" dirty="0" err="1">
                <a:solidFill>
                  <a:srgbClr val="002060"/>
                </a:solidFill>
              </a:rPr>
              <a:t>sở</a:t>
            </a:r>
            <a:r>
              <a:rPr lang="en-US" altLang="en-US" sz="3000" dirty="0">
                <a:solidFill>
                  <a:srgbClr val="002060"/>
                </a:solidFill>
              </a:rPr>
              <a:t> y </a:t>
            </a:r>
            <a:r>
              <a:rPr lang="en-US" altLang="en-US" sz="3000" dirty="0" err="1">
                <a:solidFill>
                  <a:srgbClr val="002060"/>
                </a:solidFill>
              </a:rPr>
              <a:t>tế</a:t>
            </a:r>
            <a:r>
              <a:rPr lang="en-US" altLang="en-US" sz="3000" dirty="0">
                <a:solidFill>
                  <a:srgbClr val="002060"/>
                </a:solidFill>
              </a:rPr>
              <a:t> </a:t>
            </a:r>
            <a:r>
              <a:rPr lang="en-US" altLang="en-US" sz="3000" dirty="0" err="1">
                <a:solidFill>
                  <a:srgbClr val="002060"/>
                </a:solidFill>
              </a:rPr>
              <a:t>khi</a:t>
            </a:r>
            <a:r>
              <a:rPr lang="en-US" altLang="en-US" sz="3000" dirty="0">
                <a:solidFill>
                  <a:srgbClr val="002060"/>
                </a:solidFill>
              </a:rPr>
              <a:t> </a:t>
            </a:r>
            <a:r>
              <a:rPr lang="en-US" altLang="en-US" sz="3000" dirty="0" err="1">
                <a:solidFill>
                  <a:srgbClr val="002060"/>
                </a:solidFill>
              </a:rPr>
              <a:t>có</a:t>
            </a:r>
            <a:r>
              <a:rPr lang="en-US" altLang="en-US" sz="3000" dirty="0">
                <a:solidFill>
                  <a:srgbClr val="002060"/>
                </a:solidFill>
              </a:rPr>
              <a:t> 1 </a:t>
            </a:r>
            <a:r>
              <a:rPr lang="en-US" altLang="en-US" sz="3000" dirty="0" err="1">
                <a:solidFill>
                  <a:srgbClr val="002060"/>
                </a:solidFill>
              </a:rPr>
              <a:t>trong</a:t>
            </a:r>
            <a:r>
              <a:rPr lang="en-US" altLang="en-US" sz="3000" dirty="0">
                <a:solidFill>
                  <a:srgbClr val="002060"/>
                </a:solidFill>
              </a:rPr>
              <a:t> </a:t>
            </a:r>
            <a:r>
              <a:rPr lang="en-US" altLang="en-US" sz="3000" dirty="0" err="1">
                <a:solidFill>
                  <a:srgbClr val="002060"/>
                </a:solidFill>
              </a:rPr>
              <a:t>các</a:t>
            </a:r>
            <a:r>
              <a:rPr lang="en-US" altLang="en-US" sz="3000" dirty="0">
                <a:solidFill>
                  <a:srgbClr val="002060"/>
                </a:solidFill>
              </a:rPr>
              <a:t> </a:t>
            </a:r>
            <a:r>
              <a:rPr lang="en-US" altLang="en-US" sz="3000" dirty="0" err="1">
                <a:solidFill>
                  <a:srgbClr val="002060"/>
                </a:solidFill>
              </a:rPr>
              <a:t>dấu</a:t>
            </a:r>
            <a:r>
              <a:rPr lang="en-US" altLang="en-US" sz="3000" dirty="0">
                <a:solidFill>
                  <a:srgbClr val="002060"/>
                </a:solidFill>
              </a:rPr>
              <a:t> </a:t>
            </a:r>
            <a:r>
              <a:rPr lang="en-US" altLang="en-US" sz="3000" dirty="0" err="1">
                <a:solidFill>
                  <a:srgbClr val="002060"/>
                </a:solidFill>
              </a:rPr>
              <a:t>hiệu</a:t>
            </a:r>
            <a:r>
              <a:rPr lang="en-US" altLang="en-US" sz="3000" dirty="0">
                <a:solidFill>
                  <a:srgbClr val="002060"/>
                </a:solidFill>
              </a:rPr>
              <a:t> </a:t>
            </a:r>
            <a:r>
              <a:rPr lang="en-US" altLang="en-US" sz="3000" dirty="0" err="1">
                <a:solidFill>
                  <a:srgbClr val="002060"/>
                </a:solidFill>
              </a:rPr>
              <a:t>nghiêm</a:t>
            </a:r>
            <a:r>
              <a:rPr lang="en-US" altLang="en-US" sz="3000" dirty="0">
                <a:solidFill>
                  <a:srgbClr val="002060"/>
                </a:solidFill>
              </a:rPr>
              <a:t> </a:t>
            </a:r>
            <a:r>
              <a:rPr lang="en-US" altLang="en-US" sz="3000" dirty="0" err="1">
                <a:solidFill>
                  <a:srgbClr val="002060"/>
                </a:solidFill>
              </a:rPr>
              <a:t>trọng</a:t>
            </a:r>
            <a:r>
              <a:rPr lang="en-US" altLang="en-US" sz="3000" dirty="0">
                <a:solidFill>
                  <a:srgbClr val="002060"/>
                </a:solidFill>
              </a:rPr>
              <a:t>.</a:t>
            </a:r>
          </a:p>
          <a:p>
            <a:pPr algn="just"/>
            <a:r>
              <a:rPr lang="nl-NL" altLang="en-US" sz="3000" dirty="0" smtClean="0">
                <a:solidFill>
                  <a:srgbClr val="002060"/>
                </a:solidFill>
                <a:ea typeface="MS PGothic" panose="020B0600070205080204" pitchFamily="34" charset="-128"/>
              </a:rPr>
              <a:t>Thời </a:t>
            </a:r>
            <a:r>
              <a:rPr lang="nl-NL" altLang="en-US" sz="3000" dirty="0">
                <a:solidFill>
                  <a:srgbClr val="002060"/>
                </a:solidFill>
                <a:ea typeface="MS PGothic" panose="020B0600070205080204" pitchFamily="34" charset="-128"/>
              </a:rPr>
              <a:t>gian tự theo dõi 28 ngày sau tiêm, đặc biệt trong vòng 7 ngày đầu</a:t>
            </a:r>
          </a:p>
          <a:p>
            <a:pPr algn="just"/>
            <a:endParaRPr lang="en-US" dirty="0"/>
          </a:p>
        </p:txBody>
      </p:sp>
    </p:spTree>
    <p:extLst>
      <p:ext uri="{BB962C8B-B14F-4D97-AF65-F5344CB8AC3E}">
        <p14:creationId xmlns:p14="http://schemas.microsoft.com/office/powerpoint/2010/main" val="4002890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847528" y="1484784"/>
            <a:ext cx="9165744" cy="2998009"/>
          </a:xfrm>
        </p:spPr>
        <p:txBody>
          <a:bodyPr>
            <a:noAutofit/>
          </a:bodyPr>
          <a:lstStyle/>
          <a:p>
            <a:pPr algn="ctr">
              <a:lnSpc>
                <a:spcPct val="120000"/>
              </a:lnSpc>
              <a:buNone/>
            </a:pPr>
            <a:endParaRPr lang="en-US" sz="4000" b="1" dirty="0">
              <a:solidFill>
                <a:srgbClr val="C00000"/>
              </a:solidFill>
              <a:latin typeface="+mj-lt"/>
              <a:cs typeface="Times New Roman" pitchFamily="18" charset="0"/>
            </a:endParaRPr>
          </a:p>
          <a:p>
            <a:pPr algn="ctr">
              <a:lnSpc>
                <a:spcPct val="120000"/>
              </a:lnSpc>
              <a:buNone/>
            </a:pPr>
            <a:endParaRPr lang="en-US" sz="4000" b="1" dirty="0">
              <a:solidFill>
                <a:srgbClr val="C00000"/>
              </a:solidFill>
              <a:latin typeface="+mj-lt"/>
              <a:cs typeface="Times New Roman" pitchFamily="18" charset="0"/>
            </a:endParaRPr>
          </a:p>
          <a:p>
            <a:pPr algn="ctr">
              <a:lnSpc>
                <a:spcPct val="120000"/>
              </a:lnSpc>
              <a:spcBef>
                <a:spcPts val="0"/>
              </a:spcBef>
              <a:buNone/>
            </a:pPr>
            <a:r>
              <a:rPr lang="en-US" sz="4000" b="1" dirty="0" err="1" smtClean="0">
                <a:solidFill>
                  <a:srgbClr val="FF0000"/>
                </a:solidFill>
                <a:latin typeface="+mj-lt"/>
                <a:cs typeface="Times New Roman" pitchFamily="18" charset="0"/>
              </a:rPr>
              <a:t>Một</a:t>
            </a:r>
            <a:r>
              <a:rPr lang="en-US" sz="4000" b="1" dirty="0" smtClean="0">
                <a:solidFill>
                  <a:srgbClr val="FF0000"/>
                </a:solidFill>
                <a:latin typeface="+mj-lt"/>
                <a:cs typeface="Times New Roman" pitchFamily="18" charset="0"/>
              </a:rPr>
              <a:t> </a:t>
            </a:r>
            <a:r>
              <a:rPr lang="en-US" sz="4000" b="1" dirty="0" err="1" smtClean="0">
                <a:solidFill>
                  <a:srgbClr val="FF0000"/>
                </a:solidFill>
                <a:latin typeface="+mj-lt"/>
                <a:cs typeface="Times New Roman" pitchFamily="18" charset="0"/>
              </a:rPr>
              <a:t>số</a:t>
            </a:r>
            <a:r>
              <a:rPr lang="en-US" sz="4000" b="1" dirty="0" smtClean="0">
                <a:solidFill>
                  <a:srgbClr val="FF0000"/>
                </a:solidFill>
                <a:latin typeface="+mj-lt"/>
                <a:cs typeface="Times New Roman" pitchFamily="18" charset="0"/>
              </a:rPr>
              <a:t> </a:t>
            </a:r>
            <a:r>
              <a:rPr lang="en-US" sz="4000" b="1" dirty="0" err="1" smtClean="0">
                <a:solidFill>
                  <a:srgbClr val="FF0000"/>
                </a:solidFill>
                <a:latin typeface="+mj-lt"/>
                <a:cs typeface="Times New Roman" pitchFamily="18" charset="0"/>
              </a:rPr>
              <a:t>câu</a:t>
            </a:r>
            <a:r>
              <a:rPr lang="en-US" sz="4000" b="1" dirty="0" smtClean="0">
                <a:solidFill>
                  <a:srgbClr val="FF0000"/>
                </a:solidFill>
                <a:latin typeface="+mj-lt"/>
                <a:cs typeface="Times New Roman" pitchFamily="18" charset="0"/>
              </a:rPr>
              <a:t> </a:t>
            </a:r>
            <a:r>
              <a:rPr lang="en-US" sz="4000" b="1" dirty="0" err="1" smtClean="0">
                <a:solidFill>
                  <a:srgbClr val="FF0000"/>
                </a:solidFill>
                <a:latin typeface="+mj-lt"/>
                <a:cs typeface="Times New Roman" pitchFamily="18" charset="0"/>
              </a:rPr>
              <a:t>hỏi</a:t>
            </a:r>
            <a:r>
              <a:rPr lang="en-US" sz="4000" b="1" dirty="0" smtClean="0">
                <a:solidFill>
                  <a:srgbClr val="FF0000"/>
                </a:solidFill>
                <a:latin typeface="+mj-lt"/>
                <a:cs typeface="Times New Roman" pitchFamily="18" charset="0"/>
              </a:rPr>
              <a:t> </a:t>
            </a:r>
            <a:r>
              <a:rPr lang="en-US" sz="4000" b="1" dirty="0" err="1" smtClean="0">
                <a:solidFill>
                  <a:srgbClr val="FF0000"/>
                </a:solidFill>
                <a:latin typeface="+mj-lt"/>
                <a:cs typeface="Times New Roman" pitchFamily="18" charset="0"/>
              </a:rPr>
              <a:t>thường</a:t>
            </a:r>
            <a:r>
              <a:rPr lang="en-US" sz="4000" b="1" dirty="0" smtClean="0">
                <a:solidFill>
                  <a:srgbClr val="FF0000"/>
                </a:solidFill>
                <a:latin typeface="+mj-lt"/>
                <a:cs typeface="Times New Roman" pitchFamily="18" charset="0"/>
              </a:rPr>
              <a:t> </a:t>
            </a:r>
            <a:r>
              <a:rPr lang="en-US" sz="4000" b="1" dirty="0" err="1" smtClean="0">
                <a:solidFill>
                  <a:srgbClr val="FF0000"/>
                </a:solidFill>
                <a:latin typeface="+mj-lt"/>
                <a:cs typeface="Times New Roman" pitchFamily="18" charset="0"/>
              </a:rPr>
              <a:t>gặp</a:t>
            </a:r>
            <a:r>
              <a:rPr lang="en-US" sz="4000" b="1" dirty="0" smtClean="0">
                <a:solidFill>
                  <a:srgbClr val="FF0000"/>
                </a:solidFill>
                <a:latin typeface="+mj-lt"/>
                <a:cs typeface="Times New Roman" pitchFamily="18" charset="0"/>
              </a:rPr>
              <a:t> </a:t>
            </a:r>
            <a:r>
              <a:rPr lang="en-US" sz="4000" b="1" dirty="0" err="1" smtClean="0">
                <a:solidFill>
                  <a:srgbClr val="FF0000"/>
                </a:solidFill>
                <a:latin typeface="+mj-lt"/>
                <a:cs typeface="Times New Roman" pitchFamily="18" charset="0"/>
              </a:rPr>
              <a:t>về</a:t>
            </a:r>
            <a:r>
              <a:rPr lang="en-US" sz="4000" b="1" dirty="0" smtClean="0">
                <a:solidFill>
                  <a:srgbClr val="FF0000"/>
                </a:solidFill>
                <a:latin typeface="+mj-lt"/>
                <a:cs typeface="Times New Roman" pitchFamily="18" charset="0"/>
              </a:rPr>
              <a:t> </a:t>
            </a:r>
            <a:r>
              <a:rPr lang="en-US" sz="4000" b="1" dirty="0" err="1" smtClean="0">
                <a:solidFill>
                  <a:srgbClr val="FF0000"/>
                </a:solidFill>
                <a:latin typeface="+mj-lt"/>
                <a:cs typeface="Times New Roman" pitchFamily="18" charset="0"/>
              </a:rPr>
              <a:t>vắc</a:t>
            </a:r>
            <a:r>
              <a:rPr lang="en-US" sz="4000" b="1" dirty="0" smtClean="0">
                <a:solidFill>
                  <a:srgbClr val="FF0000"/>
                </a:solidFill>
                <a:latin typeface="+mj-lt"/>
                <a:cs typeface="Times New Roman" pitchFamily="18" charset="0"/>
              </a:rPr>
              <a:t> </a:t>
            </a:r>
            <a:r>
              <a:rPr lang="en-US" sz="4000" b="1" dirty="0" err="1" smtClean="0">
                <a:solidFill>
                  <a:srgbClr val="FF0000"/>
                </a:solidFill>
                <a:latin typeface="+mj-lt"/>
                <a:cs typeface="Times New Roman" pitchFamily="18" charset="0"/>
              </a:rPr>
              <a:t>xin</a:t>
            </a:r>
            <a:r>
              <a:rPr lang="en-US" sz="4000" b="1" dirty="0" smtClean="0">
                <a:solidFill>
                  <a:srgbClr val="FF0000"/>
                </a:solidFill>
                <a:latin typeface="+mj-lt"/>
                <a:cs typeface="Times New Roman" pitchFamily="18" charset="0"/>
              </a:rPr>
              <a:t> </a:t>
            </a:r>
            <a:r>
              <a:rPr lang="en-US" sz="4000" b="1" dirty="0" err="1" smtClean="0">
                <a:solidFill>
                  <a:srgbClr val="FF0000"/>
                </a:solidFill>
                <a:latin typeface="+mj-lt"/>
                <a:cs typeface="Times New Roman" pitchFamily="18" charset="0"/>
              </a:rPr>
              <a:t>phòng</a:t>
            </a:r>
            <a:r>
              <a:rPr lang="en-US" sz="4000" b="1" dirty="0" smtClean="0">
                <a:solidFill>
                  <a:srgbClr val="FF0000"/>
                </a:solidFill>
                <a:latin typeface="+mj-lt"/>
                <a:cs typeface="Times New Roman" pitchFamily="18" charset="0"/>
              </a:rPr>
              <a:t> COVID-19</a:t>
            </a:r>
            <a:endParaRPr lang="en-US" sz="4000" dirty="0">
              <a:latin typeface="+mj-lt"/>
            </a:endParaRPr>
          </a:p>
        </p:txBody>
      </p:sp>
    </p:spTree>
    <p:extLst>
      <p:ext uri="{BB962C8B-B14F-4D97-AF65-F5344CB8AC3E}">
        <p14:creationId xmlns:p14="http://schemas.microsoft.com/office/powerpoint/2010/main" val="3323511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204" y="404664"/>
            <a:ext cx="8229600" cy="907152"/>
          </a:xfrm>
        </p:spPr>
        <p:txBody>
          <a:bodyPr>
            <a:normAutofit fontScale="90000"/>
          </a:bodyPr>
          <a:lstStyle/>
          <a:p>
            <a:r>
              <a:rPr lang="en-US" dirty="0" err="1" smtClean="0">
                <a:solidFill>
                  <a:srgbClr val="FF0000"/>
                </a:solidFill>
              </a:rPr>
              <a:t>Chuẩn</a:t>
            </a:r>
            <a:r>
              <a:rPr lang="en-US" dirty="0" smtClean="0">
                <a:solidFill>
                  <a:srgbClr val="FF0000"/>
                </a:solidFill>
              </a:rPr>
              <a:t> </a:t>
            </a:r>
            <a:r>
              <a:rPr lang="en-US" dirty="0" err="1" smtClean="0">
                <a:solidFill>
                  <a:srgbClr val="FF0000"/>
                </a:solidFill>
              </a:rPr>
              <a:t>bị</a:t>
            </a:r>
            <a:r>
              <a:rPr lang="en-US" dirty="0" smtClean="0">
                <a:solidFill>
                  <a:srgbClr val="FF0000"/>
                </a:solidFill>
              </a:rPr>
              <a:t> </a:t>
            </a:r>
            <a:r>
              <a:rPr lang="en-US" dirty="0" err="1" smtClean="0">
                <a:solidFill>
                  <a:srgbClr val="FF0000"/>
                </a:solidFill>
              </a:rPr>
              <a:t>trước</a:t>
            </a:r>
            <a:r>
              <a:rPr lang="en-US" dirty="0" smtClean="0">
                <a:solidFill>
                  <a:srgbClr val="FF0000"/>
                </a:solidFill>
              </a:rPr>
              <a:t> </a:t>
            </a:r>
            <a:r>
              <a:rPr lang="en-US" dirty="0" err="1" smtClean="0">
                <a:solidFill>
                  <a:srgbClr val="FF0000"/>
                </a:solidFill>
              </a:rPr>
              <a:t>khi</a:t>
            </a:r>
            <a:r>
              <a:rPr lang="en-US" dirty="0" smtClean="0">
                <a:solidFill>
                  <a:srgbClr val="FF0000"/>
                </a:solidFill>
              </a:rPr>
              <a:t> </a:t>
            </a:r>
            <a:r>
              <a:rPr lang="en-US" dirty="0" err="1" smtClean="0">
                <a:solidFill>
                  <a:srgbClr val="FF0000"/>
                </a:solidFill>
              </a:rPr>
              <a:t>tiêm</a:t>
            </a:r>
            <a:r>
              <a:rPr lang="en-US" dirty="0" smtClean="0">
                <a:solidFill>
                  <a:srgbClr val="FF0000"/>
                </a:solidFill>
              </a:rPr>
              <a:t> </a:t>
            </a:r>
            <a:r>
              <a:rPr lang="en-US" dirty="0" err="1" smtClean="0">
                <a:solidFill>
                  <a:srgbClr val="FF0000"/>
                </a:solidFill>
              </a:rPr>
              <a:t>vắc</a:t>
            </a:r>
            <a:r>
              <a:rPr lang="en-US" dirty="0" smtClean="0">
                <a:solidFill>
                  <a:srgbClr val="FF0000"/>
                </a:solidFill>
              </a:rPr>
              <a:t> </a:t>
            </a:r>
            <a:r>
              <a:rPr lang="en-US" dirty="0" err="1" smtClean="0">
                <a:solidFill>
                  <a:srgbClr val="FF0000"/>
                </a:solidFill>
              </a:rPr>
              <a:t>xin</a:t>
            </a:r>
            <a:r>
              <a:rPr lang="en-US" dirty="0" smtClean="0">
                <a:solidFill>
                  <a:srgbClr val="FF0000"/>
                </a:solidFill>
              </a:rPr>
              <a:t> </a:t>
            </a:r>
            <a:r>
              <a:rPr lang="en-US" dirty="0" err="1" smtClean="0">
                <a:solidFill>
                  <a:srgbClr val="FF0000"/>
                </a:solidFill>
              </a:rPr>
              <a:t>phòng</a:t>
            </a:r>
            <a:r>
              <a:rPr lang="en-US" dirty="0" smtClean="0">
                <a:solidFill>
                  <a:srgbClr val="FF0000"/>
                </a:solidFill>
              </a:rPr>
              <a:t> COVID-19</a:t>
            </a:r>
            <a:endParaRPr lang="en-US" dirty="0">
              <a:solidFill>
                <a:srgbClr val="FF0000"/>
              </a:solidFill>
            </a:endParaRPr>
          </a:p>
        </p:txBody>
      </p:sp>
      <p:sp>
        <p:nvSpPr>
          <p:cNvPr id="3" name="Content Placeholder 2"/>
          <p:cNvSpPr>
            <a:spLocks noGrp="1"/>
          </p:cNvSpPr>
          <p:nvPr>
            <p:ph idx="1"/>
          </p:nvPr>
        </p:nvSpPr>
        <p:spPr>
          <a:xfrm>
            <a:off x="1091444" y="1628800"/>
            <a:ext cx="10081120" cy="5805264"/>
          </a:xfrm>
        </p:spPr>
        <p:txBody>
          <a:bodyPr>
            <a:normAutofit/>
          </a:bodyPr>
          <a:lstStyle/>
          <a:p>
            <a:pPr algn="just"/>
            <a:r>
              <a:rPr lang="en-US" dirty="0" err="1" smtClean="0"/>
              <a:t>Cung</a:t>
            </a:r>
            <a:r>
              <a:rPr lang="en-US" dirty="0" smtClean="0"/>
              <a:t> </a:t>
            </a:r>
            <a:r>
              <a:rPr lang="en-US" dirty="0" err="1"/>
              <a:t>cấp</a:t>
            </a:r>
            <a:r>
              <a:rPr lang="en-US" dirty="0"/>
              <a:t> </a:t>
            </a:r>
            <a:r>
              <a:rPr lang="en-US" dirty="0" err="1"/>
              <a:t>thông</a:t>
            </a:r>
            <a:r>
              <a:rPr lang="en-US" dirty="0"/>
              <a:t> tin </a:t>
            </a:r>
            <a:r>
              <a:rPr lang="en-US" dirty="0" err="1" smtClean="0"/>
              <a:t>cho</a:t>
            </a:r>
            <a:r>
              <a:rPr lang="en-US" dirty="0" smtClean="0"/>
              <a:t> </a:t>
            </a:r>
            <a:r>
              <a:rPr lang="en-US" dirty="0" err="1" smtClean="0"/>
              <a:t>phụ</a:t>
            </a:r>
            <a:r>
              <a:rPr lang="en-US" dirty="0" smtClean="0"/>
              <a:t> </a:t>
            </a:r>
            <a:r>
              <a:rPr lang="en-US" dirty="0" err="1" smtClean="0"/>
              <a:t>huynh</a:t>
            </a:r>
            <a:r>
              <a:rPr lang="en-US" dirty="0" smtClean="0"/>
              <a:t> </a:t>
            </a:r>
            <a:r>
              <a:rPr lang="en-US" dirty="0" err="1" smtClean="0"/>
              <a:t>và</a:t>
            </a:r>
            <a:r>
              <a:rPr lang="en-US" dirty="0" smtClean="0"/>
              <a:t> </a:t>
            </a:r>
            <a:r>
              <a:rPr lang="en-US" dirty="0" err="1" smtClean="0"/>
              <a:t>trẻ</a:t>
            </a:r>
            <a:r>
              <a:rPr lang="en-US" dirty="0" smtClean="0"/>
              <a:t> </a:t>
            </a:r>
            <a:r>
              <a:rPr lang="en-US" dirty="0" err="1" smtClean="0"/>
              <a:t>em</a:t>
            </a:r>
            <a:r>
              <a:rPr lang="en-US" dirty="0" smtClean="0"/>
              <a:t> </a:t>
            </a:r>
            <a:r>
              <a:rPr lang="en-US" dirty="0" err="1" smtClean="0"/>
              <a:t>về</a:t>
            </a:r>
            <a:r>
              <a:rPr lang="en-US" dirty="0" smtClean="0"/>
              <a:t> </a:t>
            </a:r>
            <a:r>
              <a:rPr lang="en-US" dirty="0" err="1"/>
              <a:t>lợi</a:t>
            </a:r>
            <a:r>
              <a:rPr lang="en-US" dirty="0"/>
              <a:t> </a:t>
            </a:r>
            <a:r>
              <a:rPr lang="en-US" dirty="0" err="1" smtClean="0"/>
              <a:t>ích</a:t>
            </a:r>
            <a:r>
              <a:rPr lang="en-US" dirty="0" smtClean="0">
                <a:solidFill>
                  <a:srgbClr val="002060"/>
                </a:solidFill>
              </a:rPr>
              <a:t>, </a:t>
            </a:r>
            <a:r>
              <a:rPr lang="en-US" dirty="0" err="1" smtClean="0">
                <a:solidFill>
                  <a:srgbClr val="002060"/>
                </a:solidFill>
              </a:rPr>
              <a:t>sự</a:t>
            </a:r>
            <a:r>
              <a:rPr lang="en-US" dirty="0" smtClean="0">
                <a:solidFill>
                  <a:srgbClr val="002060"/>
                </a:solidFill>
              </a:rPr>
              <a:t> </a:t>
            </a:r>
            <a:r>
              <a:rPr lang="en-US" dirty="0" err="1" smtClean="0">
                <a:solidFill>
                  <a:srgbClr val="002060"/>
                </a:solidFill>
              </a:rPr>
              <a:t>cần</a:t>
            </a:r>
            <a:r>
              <a:rPr lang="en-US" dirty="0" smtClean="0">
                <a:solidFill>
                  <a:srgbClr val="002060"/>
                </a:solidFill>
              </a:rPr>
              <a:t> </a:t>
            </a:r>
            <a:r>
              <a:rPr lang="en-US" dirty="0" err="1" smtClean="0">
                <a:solidFill>
                  <a:srgbClr val="002060"/>
                </a:solidFill>
              </a:rPr>
              <a:t>thiết</a:t>
            </a:r>
            <a:r>
              <a:rPr lang="en-US" dirty="0" smtClean="0">
                <a:solidFill>
                  <a:srgbClr val="002060"/>
                </a:solidFill>
              </a:rPr>
              <a:t> </a:t>
            </a:r>
            <a:r>
              <a:rPr lang="en-US" dirty="0" err="1"/>
              <a:t>của</a:t>
            </a:r>
            <a:r>
              <a:rPr lang="en-US" dirty="0"/>
              <a:t> </a:t>
            </a:r>
            <a:r>
              <a:rPr lang="en-US" dirty="0" err="1"/>
              <a:t>tiêm</a:t>
            </a:r>
            <a:r>
              <a:rPr lang="en-US" dirty="0"/>
              <a:t> </a:t>
            </a:r>
            <a:r>
              <a:rPr lang="en-US" dirty="0" err="1"/>
              <a:t>vắc</a:t>
            </a:r>
            <a:r>
              <a:rPr lang="en-US" dirty="0"/>
              <a:t> </a:t>
            </a:r>
            <a:r>
              <a:rPr lang="en-US" dirty="0" err="1"/>
              <a:t>xin</a:t>
            </a:r>
            <a:r>
              <a:rPr lang="en-US" dirty="0"/>
              <a:t> </a:t>
            </a:r>
            <a:r>
              <a:rPr lang="en-US" dirty="0" err="1"/>
              <a:t>phòng</a:t>
            </a:r>
            <a:r>
              <a:rPr lang="en-US" dirty="0"/>
              <a:t> COVID-19 </a:t>
            </a:r>
            <a:r>
              <a:rPr lang="en-US" dirty="0" err="1"/>
              <a:t>cho</a:t>
            </a:r>
            <a:r>
              <a:rPr lang="en-US" dirty="0"/>
              <a:t> </a:t>
            </a:r>
            <a:r>
              <a:rPr lang="en-US" dirty="0" err="1"/>
              <a:t>trẻ</a:t>
            </a:r>
            <a:r>
              <a:rPr lang="en-US" dirty="0"/>
              <a:t> </a:t>
            </a:r>
            <a:r>
              <a:rPr lang="en-US" dirty="0" err="1"/>
              <a:t>em</a:t>
            </a:r>
            <a:r>
              <a:rPr lang="en-US" dirty="0"/>
              <a:t> </a:t>
            </a:r>
          </a:p>
          <a:p>
            <a:pPr algn="just"/>
            <a:r>
              <a:rPr lang="en-US" dirty="0" err="1"/>
              <a:t>Cung</a:t>
            </a:r>
            <a:r>
              <a:rPr lang="en-US" dirty="0"/>
              <a:t> </a:t>
            </a:r>
            <a:r>
              <a:rPr lang="en-US" dirty="0" err="1"/>
              <a:t>cấp</a:t>
            </a:r>
            <a:r>
              <a:rPr lang="en-US" dirty="0"/>
              <a:t> </a:t>
            </a:r>
            <a:r>
              <a:rPr lang="en-US" dirty="0" err="1"/>
              <a:t>thông</a:t>
            </a:r>
            <a:r>
              <a:rPr lang="en-US" dirty="0"/>
              <a:t> tin </a:t>
            </a:r>
            <a:r>
              <a:rPr lang="en-US" dirty="0" err="1"/>
              <a:t>cho</a:t>
            </a:r>
            <a:r>
              <a:rPr lang="en-US" dirty="0"/>
              <a:t> </a:t>
            </a:r>
            <a:r>
              <a:rPr lang="en-US" dirty="0" err="1" smtClean="0"/>
              <a:t>phụ</a:t>
            </a:r>
            <a:r>
              <a:rPr lang="en-US" dirty="0" smtClean="0"/>
              <a:t> </a:t>
            </a:r>
            <a:r>
              <a:rPr lang="en-US" dirty="0" err="1" smtClean="0"/>
              <a:t>huynh</a:t>
            </a:r>
            <a:r>
              <a:rPr lang="en-US" dirty="0" smtClean="0"/>
              <a:t> </a:t>
            </a:r>
            <a:r>
              <a:rPr lang="en-US" dirty="0" err="1" smtClean="0"/>
              <a:t>và</a:t>
            </a:r>
            <a:r>
              <a:rPr lang="en-US" dirty="0" smtClean="0"/>
              <a:t> </a:t>
            </a:r>
            <a:r>
              <a:rPr lang="en-US" dirty="0" err="1" smtClean="0"/>
              <a:t>trẻ</a:t>
            </a:r>
            <a:r>
              <a:rPr lang="en-US" dirty="0" smtClean="0"/>
              <a:t> </a:t>
            </a:r>
            <a:r>
              <a:rPr lang="en-US" dirty="0" err="1" smtClean="0"/>
              <a:t>em</a:t>
            </a:r>
            <a:r>
              <a:rPr lang="en-US" dirty="0" smtClean="0"/>
              <a:t> </a:t>
            </a:r>
            <a:r>
              <a:rPr lang="en-US" dirty="0" err="1" smtClean="0"/>
              <a:t>về</a:t>
            </a:r>
            <a:r>
              <a:rPr lang="en-US" dirty="0" smtClean="0"/>
              <a:t> </a:t>
            </a:r>
            <a:r>
              <a:rPr lang="en-US" dirty="0" err="1" smtClean="0"/>
              <a:t>một</a:t>
            </a:r>
            <a:r>
              <a:rPr lang="en-US" dirty="0" smtClean="0"/>
              <a:t> </a:t>
            </a:r>
            <a:r>
              <a:rPr lang="en-US" dirty="0" err="1"/>
              <a:t>số</a:t>
            </a:r>
            <a:r>
              <a:rPr lang="en-US" dirty="0"/>
              <a:t> </a:t>
            </a:r>
            <a:r>
              <a:rPr lang="en-US" dirty="0" err="1"/>
              <a:t>phản</a:t>
            </a:r>
            <a:r>
              <a:rPr lang="en-US" dirty="0"/>
              <a:t> </a:t>
            </a:r>
            <a:r>
              <a:rPr lang="en-US" dirty="0" err="1"/>
              <a:t>ứng</a:t>
            </a:r>
            <a:r>
              <a:rPr lang="en-US" dirty="0"/>
              <a:t> </a:t>
            </a:r>
            <a:r>
              <a:rPr lang="en-US" dirty="0" err="1"/>
              <a:t>sau</a:t>
            </a:r>
            <a:r>
              <a:rPr lang="en-US" dirty="0"/>
              <a:t> </a:t>
            </a:r>
            <a:r>
              <a:rPr lang="en-US" dirty="0" err="1"/>
              <a:t>tiêm</a:t>
            </a:r>
            <a:r>
              <a:rPr lang="en-US" dirty="0"/>
              <a:t> </a:t>
            </a:r>
            <a:r>
              <a:rPr lang="en-US" dirty="0" err="1"/>
              <a:t>vắc</a:t>
            </a:r>
            <a:r>
              <a:rPr lang="en-US" dirty="0"/>
              <a:t> </a:t>
            </a:r>
            <a:r>
              <a:rPr lang="en-US" dirty="0" err="1"/>
              <a:t>xin</a:t>
            </a:r>
            <a:r>
              <a:rPr lang="en-US" dirty="0"/>
              <a:t> </a:t>
            </a:r>
            <a:r>
              <a:rPr lang="en-US" dirty="0" err="1"/>
              <a:t>phòng</a:t>
            </a:r>
            <a:r>
              <a:rPr lang="en-US" dirty="0"/>
              <a:t> COVID-19 </a:t>
            </a:r>
            <a:r>
              <a:rPr lang="en-US" dirty="0" err="1" smtClean="0">
                <a:solidFill>
                  <a:srgbClr val="002060"/>
                </a:solidFill>
              </a:rPr>
              <a:t>và</a:t>
            </a:r>
            <a:r>
              <a:rPr lang="en-US" dirty="0" smtClean="0">
                <a:solidFill>
                  <a:srgbClr val="002060"/>
                </a:solidFill>
              </a:rPr>
              <a:t> </a:t>
            </a:r>
            <a:r>
              <a:rPr lang="en-US" dirty="0" err="1" smtClean="0">
                <a:solidFill>
                  <a:srgbClr val="002060"/>
                </a:solidFill>
              </a:rPr>
              <a:t>cách</a:t>
            </a:r>
            <a:r>
              <a:rPr lang="en-US" dirty="0" smtClean="0">
                <a:solidFill>
                  <a:srgbClr val="002060"/>
                </a:solidFill>
              </a:rPr>
              <a:t> </a:t>
            </a:r>
            <a:r>
              <a:rPr lang="en-US" dirty="0" err="1" smtClean="0">
                <a:solidFill>
                  <a:srgbClr val="002060"/>
                </a:solidFill>
              </a:rPr>
              <a:t>xử</a:t>
            </a:r>
            <a:r>
              <a:rPr lang="en-US" dirty="0" smtClean="0">
                <a:solidFill>
                  <a:srgbClr val="002060"/>
                </a:solidFill>
              </a:rPr>
              <a:t> </a:t>
            </a:r>
            <a:r>
              <a:rPr lang="en-US" dirty="0" err="1" smtClean="0">
                <a:solidFill>
                  <a:srgbClr val="002060"/>
                </a:solidFill>
              </a:rPr>
              <a:t>trí</a:t>
            </a:r>
            <a:endParaRPr lang="en-US" dirty="0" smtClean="0">
              <a:solidFill>
                <a:srgbClr val="002060"/>
              </a:solidFill>
            </a:endParaRPr>
          </a:p>
          <a:p>
            <a:pPr algn="just"/>
            <a:r>
              <a:rPr lang="en-US" dirty="0" err="1" smtClean="0"/>
              <a:t>Chuẩn</a:t>
            </a:r>
            <a:r>
              <a:rPr lang="en-US" dirty="0" smtClean="0"/>
              <a:t> </a:t>
            </a:r>
            <a:r>
              <a:rPr lang="en-US" dirty="0" err="1" smtClean="0"/>
              <a:t>bị</a:t>
            </a:r>
            <a:r>
              <a:rPr lang="en-US" dirty="0" smtClean="0"/>
              <a:t> </a:t>
            </a:r>
            <a:r>
              <a:rPr lang="en-US" dirty="0" err="1" smtClean="0"/>
              <a:t>tâm</a:t>
            </a:r>
            <a:r>
              <a:rPr lang="en-US" dirty="0" smtClean="0"/>
              <a:t> </a:t>
            </a:r>
            <a:r>
              <a:rPr lang="en-US" dirty="0" err="1" smtClean="0"/>
              <a:t>lý</a:t>
            </a:r>
            <a:r>
              <a:rPr lang="en-US" dirty="0" smtClean="0"/>
              <a:t> </a:t>
            </a:r>
            <a:r>
              <a:rPr lang="en-US" dirty="0" err="1" smtClean="0"/>
              <a:t>cho</a:t>
            </a:r>
            <a:r>
              <a:rPr lang="en-US" dirty="0" smtClean="0"/>
              <a:t> </a:t>
            </a:r>
            <a:r>
              <a:rPr lang="en-US" dirty="0" err="1" smtClean="0"/>
              <a:t>trẻ</a:t>
            </a:r>
            <a:r>
              <a:rPr lang="en-US" dirty="0" smtClean="0"/>
              <a:t> </a:t>
            </a:r>
            <a:r>
              <a:rPr lang="en-US" dirty="0" err="1" smtClean="0"/>
              <a:t>không</a:t>
            </a:r>
            <a:r>
              <a:rPr lang="en-US" dirty="0" smtClean="0"/>
              <a:t> lo </a:t>
            </a:r>
            <a:r>
              <a:rPr lang="en-US" dirty="0" err="1" smtClean="0"/>
              <a:t>lắng</a:t>
            </a:r>
            <a:endParaRPr lang="en-US" dirty="0" smtClean="0"/>
          </a:p>
          <a:p>
            <a:pPr algn="just"/>
            <a:r>
              <a:rPr lang="en-US" dirty="0" err="1" smtClean="0"/>
              <a:t>Chuẩn</a:t>
            </a:r>
            <a:r>
              <a:rPr lang="en-US" dirty="0" smtClean="0"/>
              <a:t> </a:t>
            </a:r>
            <a:r>
              <a:rPr lang="en-US" dirty="0" err="1"/>
              <a:t>bị</a:t>
            </a:r>
            <a:r>
              <a:rPr lang="en-US" dirty="0"/>
              <a:t> </a:t>
            </a:r>
            <a:r>
              <a:rPr lang="en-US" dirty="0" err="1"/>
              <a:t>các</a:t>
            </a:r>
            <a:r>
              <a:rPr lang="en-US" dirty="0"/>
              <a:t> </a:t>
            </a:r>
            <a:r>
              <a:rPr lang="en-US" dirty="0" err="1"/>
              <a:t>thủ</a:t>
            </a:r>
            <a:r>
              <a:rPr lang="en-US" dirty="0"/>
              <a:t> </a:t>
            </a:r>
            <a:r>
              <a:rPr lang="en-US" dirty="0" err="1"/>
              <a:t>tục</a:t>
            </a:r>
            <a:r>
              <a:rPr lang="en-US" dirty="0"/>
              <a:t> </a:t>
            </a:r>
            <a:r>
              <a:rPr lang="en-US" dirty="0" err="1"/>
              <a:t>hành</a:t>
            </a:r>
            <a:r>
              <a:rPr lang="en-US" dirty="0"/>
              <a:t> </a:t>
            </a:r>
            <a:r>
              <a:rPr lang="en-US" dirty="0" err="1" smtClean="0"/>
              <a:t>chính</a:t>
            </a:r>
            <a:r>
              <a:rPr lang="en-US" dirty="0" smtClean="0"/>
              <a:t> </a:t>
            </a:r>
            <a:r>
              <a:rPr lang="en-US" dirty="0" err="1" smtClean="0"/>
              <a:t>trước</a:t>
            </a:r>
            <a:r>
              <a:rPr lang="en-US" dirty="0" smtClean="0"/>
              <a:t> </a:t>
            </a:r>
            <a:r>
              <a:rPr lang="en-US" dirty="0" err="1" smtClean="0"/>
              <a:t>khi</a:t>
            </a:r>
            <a:r>
              <a:rPr lang="en-US" dirty="0" smtClean="0"/>
              <a:t> </a:t>
            </a:r>
            <a:r>
              <a:rPr lang="en-US" dirty="0" err="1" smtClean="0"/>
              <a:t>tiêm</a:t>
            </a:r>
            <a:endParaRPr lang="en-US" dirty="0"/>
          </a:p>
        </p:txBody>
      </p:sp>
    </p:spTree>
    <p:extLst>
      <p:ext uri="{BB962C8B-B14F-4D97-AF65-F5344CB8AC3E}">
        <p14:creationId xmlns:p14="http://schemas.microsoft.com/office/powerpoint/2010/main" val="27757852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Trẻ</a:t>
            </a:r>
            <a:r>
              <a:rPr lang="en-US" dirty="0" smtClean="0"/>
              <a:t> </a:t>
            </a:r>
            <a:r>
              <a:rPr lang="en-US" dirty="0" err="1" smtClean="0"/>
              <a:t>mắc</a:t>
            </a:r>
            <a:r>
              <a:rPr lang="en-US" dirty="0" smtClean="0"/>
              <a:t> </a:t>
            </a:r>
            <a:r>
              <a:rPr lang="en-US" dirty="0" err="1" smtClean="0"/>
              <a:t>bệnh</a:t>
            </a:r>
            <a:r>
              <a:rPr lang="en-US" dirty="0" smtClean="0"/>
              <a:t> </a:t>
            </a:r>
            <a:r>
              <a:rPr lang="en-US" dirty="0" err="1" smtClean="0"/>
              <a:t>lý</a:t>
            </a:r>
            <a:r>
              <a:rPr lang="en-US" dirty="0" smtClean="0"/>
              <a:t> </a:t>
            </a:r>
            <a:r>
              <a:rPr lang="en-US" dirty="0" err="1" smtClean="0"/>
              <a:t>mạn</a:t>
            </a:r>
            <a:r>
              <a:rPr lang="en-US" dirty="0" smtClean="0"/>
              <a:t> </a:t>
            </a:r>
            <a:r>
              <a:rPr lang="en-US" dirty="0" err="1" smtClean="0"/>
              <a:t>tính</a:t>
            </a:r>
            <a:r>
              <a:rPr lang="en-US" dirty="0" smtClean="0"/>
              <a:t> </a:t>
            </a:r>
            <a:r>
              <a:rPr lang="en-US" dirty="0" err="1" smtClean="0"/>
              <a:t>tiêm</a:t>
            </a:r>
            <a:r>
              <a:rPr lang="en-US" dirty="0" smtClean="0"/>
              <a:t> </a:t>
            </a:r>
            <a:r>
              <a:rPr lang="en-US" dirty="0" err="1" smtClean="0"/>
              <a:t>vắc</a:t>
            </a:r>
            <a:r>
              <a:rPr lang="en-US" dirty="0" smtClean="0"/>
              <a:t> </a:t>
            </a:r>
            <a:r>
              <a:rPr lang="en-US" dirty="0" err="1" smtClean="0"/>
              <a:t>xin</a:t>
            </a:r>
            <a:r>
              <a:rPr lang="en-US" dirty="0" smtClean="0"/>
              <a:t> COVID-19 </a:t>
            </a:r>
            <a:r>
              <a:rPr lang="en-US" dirty="0" err="1" smtClean="0"/>
              <a:t>được</a:t>
            </a:r>
            <a:r>
              <a:rPr lang="en-US" dirty="0" smtClean="0"/>
              <a:t> </a:t>
            </a:r>
            <a:r>
              <a:rPr lang="en-US" dirty="0" err="1" smtClean="0"/>
              <a:t>không</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pPr marL="0" indent="0" algn="just">
              <a:buNone/>
            </a:pPr>
            <a:r>
              <a:rPr lang="en-US" dirty="0" err="1" smtClean="0"/>
              <a:t>Trẻ</a:t>
            </a:r>
            <a:r>
              <a:rPr lang="en-US" dirty="0" smtClean="0"/>
              <a:t> </a:t>
            </a:r>
            <a:r>
              <a:rPr lang="en-US" dirty="0" err="1" smtClean="0"/>
              <a:t>có</a:t>
            </a:r>
            <a:r>
              <a:rPr lang="en-US" dirty="0" smtClean="0"/>
              <a:t> </a:t>
            </a:r>
            <a:r>
              <a:rPr lang="en-US" dirty="0" err="1" smtClean="0"/>
              <a:t>bệnh</a:t>
            </a:r>
            <a:r>
              <a:rPr lang="en-US" dirty="0" smtClean="0"/>
              <a:t> </a:t>
            </a:r>
            <a:r>
              <a:rPr lang="en-US" dirty="0" err="1" smtClean="0"/>
              <a:t>lý</a:t>
            </a:r>
            <a:r>
              <a:rPr lang="en-US" dirty="0" smtClean="0"/>
              <a:t> </a:t>
            </a:r>
            <a:r>
              <a:rPr lang="en-US" dirty="0" err="1" smtClean="0"/>
              <a:t>sau</a:t>
            </a:r>
            <a:r>
              <a:rPr lang="en-US" dirty="0" smtClean="0"/>
              <a:t> </a:t>
            </a:r>
            <a:r>
              <a:rPr lang="en-US" dirty="0" err="1" smtClean="0"/>
              <a:t>có</a:t>
            </a:r>
            <a:r>
              <a:rPr lang="en-US" dirty="0" smtClean="0"/>
              <a:t> </a:t>
            </a:r>
            <a:r>
              <a:rPr lang="en-US" dirty="0" err="1" smtClean="0"/>
              <a:t>nguy</a:t>
            </a:r>
            <a:r>
              <a:rPr lang="en-US" dirty="0" smtClean="0"/>
              <a:t> </a:t>
            </a:r>
            <a:r>
              <a:rPr lang="en-US" dirty="0" err="1" smtClean="0"/>
              <a:t>cơ</a:t>
            </a:r>
            <a:r>
              <a:rPr lang="en-US" dirty="0" smtClean="0"/>
              <a:t> </a:t>
            </a:r>
            <a:r>
              <a:rPr lang="en-US" dirty="0" err="1" smtClean="0"/>
              <a:t>diễn</a:t>
            </a:r>
            <a:r>
              <a:rPr lang="en-US" dirty="0" smtClean="0"/>
              <a:t> </a:t>
            </a:r>
            <a:r>
              <a:rPr lang="en-US" dirty="0" err="1" smtClean="0"/>
              <a:t>tiến</a:t>
            </a:r>
            <a:r>
              <a:rPr lang="en-US" dirty="0" smtClean="0"/>
              <a:t> </a:t>
            </a:r>
            <a:r>
              <a:rPr lang="en-US" dirty="0" err="1" smtClean="0"/>
              <a:t>bệnh</a:t>
            </a:r>
            <a:r>
              <a:rPr lang="en-US" dirty="0" smtClean="0"/>
              <a:t> </a:t>
            </a:r>
            <a:r>
              <a:rPr lang="en-US" dirty="0" err="1" smtClean="0"/>
              <a:t>nặng</a:t>
            </a:r>
            <a:r>
              <a:rPr lang="en-US" dirty="0" smtClean="0"/>
              <a:t> </a:t>
            </a:r>
            <a:r>
              <a:rPr lang="en-US" dirty="0" err="1" smtClean="0"/>
              <a:t>khi</a:t>
            </a:r>
            <a:r>
              <a:rPr lang="en-US" dirty="0" smtClean="0"/>
              <a:t> </a:t>
            </a:r>
            <a:r>
              <a:rPr lang="en-US" dirty="0" err="1" smtClean="0"/>
              <a:t>mắc</a:t>
            </a:r>
            <a:r>
              <a:rPr lang="en-US" dirty="0" smtClean="0"/>
              <a:t> COVID-19</a:t>
            </a:r>
          </a:p>
          <a:p>
            <a:pPr algn="just"/>
            <a:r>
              <a:rPr lang="en-US" dirty="0"/>
              <a:t>Ung </a:t>
            </a:r>
            <a:r>
              <a:rPr lang="en-US" dirty="0" err="1" smtClean="0"/>
              <a:t>thư</a:t>
            </a:r>
            <a:endParaRPr lang="en-US" dirty="0"/>
          </a:p>
          <a:p>
            <a:pPr algn="just"/>
            <a:r>
              <a:rPr lang="en-US" dirty="0" err="1"/>
              <a:t>Đái</a:t>
            </a:r>
            <a:r>
              <a:rPr lang="en-US" dirty="0"/>
              <a:t> </a:t>
            </a:r>
            <a:r>
              <a:rPr lang="en-US" dirty="0" err="1"/>
              <a:t>tháo</a:t>
            </a:r>
            <a:r>
              <a:rPr lang="en-US" dirty="0"/>
              <a:t> </a:t>
            </a:r>
            <a:r>
              <a:rPr lang="en-US" dirty="0" err="1"/>
              <a:t>đường</a:t>
            </a:r>
            <a:endParaRPr lang="en-US" dirty="0"/>
          </a:p>
          <a:p>
            <a:pPr algn="just"/>
            <a:r>
              <a:rPr lang="en-US" dirty="0" err="1"/>
              <a:t>Bệnh</a:t>
            </a:r>
            <a:r>
              <a:rPr lang="en-US" dirty="0"/>
              <a:t> </a:t>
            </a:r>
            <a:r>
              <a:rPr lang="en-US" dirty="0" err="1"/>
              <a:t>lý</a:t>
            </a:r>
            <a:r>
              <a:rPr lang="en-US" dirty="0"/>
              <a:t> </a:t>
            </a:r>
            <a:r>
              <a:rPr lang="en-US" dirty="0" err="1"/>
              <a:t>tim</a:t>
            </a:r>
            <a:r>
              <a:rPr lang="en-US" dirty="0"/>
              <a:t> </a:t>
            </a:r>
            <a:r>
              <a:rPr lang="en-US" dirty="0" err="1"/>
              <a:t>mạch</a:t>
            </a:r>
            <a:endParaRPr lang="en-US" dirty="0"/>
          </a:p>
          <a:p>
            <a:pPr algn="just"/>
            <a:r>
              <a:rPr lang="en-US" dirty="0" err="1"/>
              <a:t>Bệnh</a:t>
            </a:r>
            <a:r>
              <a:rPr lang="en-US" dirty="0"/>
              <a:t> </a:t>
            </a:r>
            <a:r>
              <a:rPr lang="en-US" dirty="0" err="1"/>
              <a:t>lý</a:t>
            </a:r>
            <a:r>
              <a:rPr lang="en-US" dirty="0"/>
              <a:t> </a:t>
            </a:r>
            <a:r>
              <a:rPr lang="en-US" dirty="0" err="1"/>
              <a:t>đường</a:t>
            </a:r>
            <a:r>
              <a:rPr lang="en-US" dirty="0"/>
              <a:t> </a:t>
            </a:r>
            <a:r>
              <a:rPr lang="en-US" dirty="0" err="1"/>
              <a:t>hô</a:t>
            </a:r>
            <a:r>
              <a:rPr lang="en-US" dirty="0"/>
              <a:t> </a:t>
            </a:r>
            <a:r>
              <a:rPr lang="en-US" dirty="0" err="1"/>
              <a:t>hấp</a:t>
            </a:r>
            <a:r>
              <a:rPr lang="en-US" dirty="0"/>
              <a:t> </a:t>
            </a:r>
            <a:r>
              <a:rPr lang="en-US" dirty="0" err="1"/>
              <a:t>mạn</a:t>
            </a:r>
            <a:r>
              <a:rPr lang="en-US" dirty="0"/>
              <a:t> </a:t>
            </a:r>
            <a:r>
              <a:rPr lang="en-US" dirty="0" err="1"/>
              <a:t>tính</a:t>
            </a:r>
            <a:r>
              <a:rPr lang="en-US" dirty="0"/>
              <a:t>: </a:t>
            </a:r>
            <a:r>
              <a:rPr lang="en-US" dirty="0" err="1"/>
              <a:t>loạn</a:t>
            </a:r>
            <a:r>
              <a:rPr lang="en-US" dirty="0"/>
              <a:t> </a:t>
            </a:r>
            <a:r>
              <a:rPr lang="en-US" dirty="0" err="1"/>
              <a:t>sản</a:t>
            </a:r>
            <a:r>
              <a:rPr lang="en-US" dirty="0"/>
              <a:t> </a:t>
            </a:r>
            <a:r>
              <a:rPr lang="en-US" dirty="0" err="1"/>
              <a:t>phế</a:t>
            </a:r>
            <a:r>
              <a:rPr lang="en-US" dirty="0"/>
              <a:t> </a:t>
            </a:r>
            <a:r>
              <a:rPr lang="en-US" dirty="0" err="1"/>
              <a:t>quản</a:t>
            </a:r>
            <a:r>
              <a:rPr lang="en-US" dirty="0"/>
              <a:t> </a:t>
            </a:r>
            <a:r>
              <a:rPr lang="en-US" dirty="0" err="1"/>
              <a:t>phổi</a:t>
            </a:r>
            <a:r>
              <a:rPr lang="en-US" dirty="0"/>
              <a:t>, hen</a:t>
            </a:r>
          </a:p>
          <a:p>
            <a:pPr algn="just"/>
            <a:r>
              <a:rPr lang="en-US" dirty="0" err="1"/>
              <a:t>Bệnh</a:t>
            </a:r>
            <a:r>
              <a:rPr lang="en-US" dirty="0"/>
              <a:t> </a:t>
            </a:r>
            <a:r>
              <a:rPr lang="en-US" dirty="0" err="1"/>
              <a:t>thận</a:t>
            </a:r>
            <a:r>
              <a:rPr lang="en-US" dirty="0"/>
              <a:t>, </a:t>
            </a:r>
            <a:r>
              <a:rPr lang="en-US" dirty="0" err="1"/>
              <a:t>gan</a:t>
            </a:r>
            <a:r>
              <a:rPr lang="en-US" dirty="0"/>
              <a:t> </a:t>
            </a:r>
            <a:r>
              <a:rPr lang="en-US" dirty="0" err="1"/>
              <a:t>mạn</a:t>
            </a:r>
            <a:r>
              <a:rPr lang="en-US" dirty="0"/>
              <a:t> </a:t>
            </a:r>
            <a:r>
              <a:rPr lang="en-US" dirty="0" err="1"/>
              <a:t>tính</a:t>
            </a:r>
            <a:endParaRPr lang="en-US" dirty="0"/>
          </a:p>
          <a:p>
            <a:pPr algn="just"/>
            <a:r>
              <a:rPr lang="en-US" dirty="0" err="1"/>
              <a:t>Suy</a:t>
            </a:r>
            <a:r>
              <a:rPr lang="en-US" dirty="0"/>
              <a:t> </a:t>
            </a:r>
            <a:r>
              <a:rPr lang="en-US" dirty="0" err="1"/>
              <a:t>giảm</a:t>
            </a:r>
            <a:r>
              <a:rPr lang="en-US" dirty="0"/>
              <a:t> </a:t>
            </a:r>
            <a:r>
              <a:rPr lang="en-US" dirty="0" err="1"/>
              <a:t>miễn</a:t>
            </a:r>
            <a:r>
              <a:rPr lang="en-US" dirty="0"/>
              <a:t> </a:t>
            </a:r>
            <a:r>
              <a:rPr lang="en-US" dirty="0" err="1"/>
              <a:t>dịch</a:t>
            </a:r>
            <a:r>
              <a:rPr lang="en-US" dirty="0"/>
              <a:t> do </a:t>
            </a:r>
            <a:r>
              <a:rPr lang="en-US" dirty="0" err="1"/>
              <a:t>bệnh</a:t>
            </a:r>
            <a:r>
              <a:rPr lang="en-US" dirty="0"/>
              <a:t> </a:t>
            </a:r>
            <a:r>
              <a:rPr lang="en-US" dirty="0" err="1"/>
              <a:t>lý</a:t>
            </a:r>
            <a:r>
              <a:rPr lang="en-US" dirty="0"/>
              <a:t> </a:t>
            </a:r>
            <a:r>
              <a:rPr lang="en-US" dirty="0" err="1"/>
              <a:t>hoặc</a:t>
            </a:r>
            <a:r>
              <a:rPr lang="en-US" dirty="0"/>
              <a:t> </a:t>
            </a:r>
            <a:r>
              <a:rPr lang="en-US" dirty="0" err="1"/>
              <a:t>điều</a:t>
            </a:r>
            <a:r>
              <a:rPr lang="en-US" dirty="0"/>
              <a:t> </a:t>
            </a:r>
            <a:r>
              <a:rPr lang="en-US" dirty="0" err="1"/>
              <a:t>trị</a:t>
            </a:r>
            <a:r>
              <a:rPr lang="en-US" dirty="0"/>
              <a:t> (corticoid, </a:t>
            </a:r>
            <a:r>
              <a:rPr lang="en-US" dirty="0" err="1"/>
              <a:t>hóa</a:t>
            </a:r>
            <a:r>
              <a:rPr lang="en-US" dirty="0"/>
              <a:t> </a:t>
            </a:r>
            <a:r>
              <a:rPr lang="en-US" dirty="0" err="1"/>
              <a:t>trị</a:t>
            </a:r>
            <a:r>
              <a:rPr lang="en-US" dirty="0"/>
              <a:t> </a:t>
            </a:r>
            <a:r>
              <a:rPr lang="en-US" dirty="0" err="1"/>
              <a:t>hoặc</a:t>
            </a:r>
            <a:r>
              <a:rPr lang="en-US" dirty="0"/>
              <a:t> </a:t>
            </a:r>
            <a:r>
              <a:rPr lang="en-US" dirty="0" err="1"/>
              <a:t>xạ</a:t>
            </a:r>
            <a:r>
              <a:rPr lang="en-US" dirty="0"/>
              <a:t> </a:t>
            </a:r>
            <a:r>
              <a:rPr lang="en-US" dirty="0" err="1"/>
              <a:t>trị</a:t>
            </a:r>
            <a:r>
              <a:rPr lang="en-US" dirty="0"/>
              <a:t>)</a:t>
            </a:r>
          </a:p>
          <a:p>
            <a:pPr algn="just"/>
            <a:r>
              <a:rPr lang="en-US" dirty="0" err="1"/>
              <a:t>Ghép</a:t>
            </a:r>
            <a:r>
              <a:rPr lang="en-US" dirty="0"/>
              <a:t> </a:t>
            </a:r>
            <a:r>
              <a:rPr lang="en-US" dirty="0" err="1"/>
              <a:t>tạng</a:t>
            </a:r>
            <a:endParaRPr lang="en-US" dirty="0"/>
          </a:p>
          <a:p>
            <a:pPr marL="0" indent="0" algn="just">
              <a:buNone/>
            </a:pPr>
            <a:endParaRPr lang="en-US" dirty="0"/>
          </a:p>
        </p:txBody>
      </p:sp>
      <p:sp>
        <p:nvSpPr>
          <p:cNvPr id="4" name="TextBox 3"/>
          <p:cNvSpPr txBox="1"/>
          <p:nvPr/>
        </p:nvSpPr>
        <p:spPr>
          <a:xfrm>
            <a:off x="1271464" y="6047117"/>
            <a:ext cx="11959525" cy="523220"/>
          </a:xfrm>
          <a:prstGeom prst="rect">
            <a:avLst/>
          </a:prstGeom>
          <a:noFill/>
        </p:spPr>
        <p:txBody>
          <a:bodyPr wrap="square" rtlCol="0">
            <a:spAutoFit/>
          </a:bodyPr>
          <a:lstStyle/>
          <a:p>
            <a:r>
              <a:rPr lang="en-US" sz="2800" b="1" dirty="0" err="1" smtClean="0">
                <a:solidFill>
                  <a:srgbClr val="00B050"/>
                </a:solidFill>
              </a:rPr>
              <a:t>Cần</a:t>
            </a:r>
            <a:r>
              <a:rPr lang="en-US" sz="2800" b="1" dirty="0" smtClean="0">
                <a:solidFill>
                  <a:srgbClr val="00B050"/>
                </a:solidFill>
              </a:rPr>
              <a:t> </a:t>
            </a:r>
            <a:r>
              <a:rPr lang="en-US" sz="2800" b="1" dirty="0" err="1" smtClean="0">
                <a:solidFill>
                  <a:srgbClr val="00B050"/>
                </a:solidFill>
              </a:rPr>
              <a:t>được</a:t>
            </a:r>
            <a:r>
              <a:rPr lang="en-US" sz="2800" b="1" dirty="0" smtClean="0">
                <a:solidFill>
                  <a:srgbClr val="00B050"/>
                </a:solidFill>
              </a:rPr>
              <a:t> </a:t>
            </a:r>
            <a:r>
              <a:rPr lang="en-US" sz="2800" b="1" dirty="0" err="1" smtClean="0">
                <a:solidFill>
                  <a:srgbClr val="00B050"/>
                </a:solidFill>
              </a:rPr>
              <a:t>khám</a:t>
            </a:r>
            <a:r>
              <a:rPr lang="en-US" sz="2800" b="1" dirty="0" smtClean="0">
                <a:solidFill>
                  <a:srgbClr val="00B050"/>
                </a:solidFill>
              </a:rPr>
              <a:t> </a:t>
            </a:r>
            <a:r>
              <a:rPr lang="en-US" sz="2800" b="1" dirty="0" err="1" smtClean="0">
                <a:solidFill>
                  <a:srgbClr val="00B050"/>
                </a:solidFill>
              </a:rPr>
              <a:t>sàng</a:t>
            </a:r>
            <a:r>
              <a:rPr lang="en-US" sz="2800" b="1" dirty="0" smtClean="0">
                <a:solidFill>
                  <a:srgbClr val="00B050"/>
                </a:solidFill>
              </a:rPr>
              <a:t> </a:t>
            </a:r>
            <a:r>
              <a:rPr lang="en-US" sz="2800" b="1" dirty="0" err="1" smtClean="0">
                <a:solidFill>
                  <a:srgbClr val="00B050"/>
                </a:solidFill>
              </a:rPr>
              <a:t>lọc</a:t>
            </a:r>
            <a:r>
              <a:rPr lang="en-US" sz="2800" b="1" dirty="0" smtClean="0">
                <a:solidFill>
                  <a:srgbClr val="00B050"/>
                </a:solidFill>
              </a:rPr>
              <a:t> </a:t>
            </a:r>
            <a:r>
              <a:rPr lang="en-US" sz="2800" b="1" dirty="0" err="1" smtClean="0">
                <a:solidFill>
                  <a:srgbClr val="00B050"/>
                </a:solidFill>
              </a:rPr>
              <a:t>và</a:t>
            </a:r>
            <a:r>
              <a:rPr lang="en-US" sz="2800" b="1" dirty="0" smtClean="0">
                <a:solidFill>
                  <a:srgbClr val="00B050"/>
                </a:solidFill>
              </a:rPr>
              <a:t> </a:t>
            </a:r>
            <a:r>
              <a:rPr lang="en-US" sz="2800" b="1" dirty="0" err="1" smtClean="0">
                <a:solidFill>
                  <a:srgbClr val="00B050"/>
                </a:solidFill>
              </a:rPr>
              <a:t>tiêm</a:t>
            </a:r>
            <a:r>
              <a:rPr lang="en-US" sz="2800" b="1" dirty="0" smtClean="0">
                <a:solidFill>
                  <a:srgbClr val="00B050"/>
                </a:solidFill>
              </a:rPr>
              <a:t> </a:t>
            </a:r>
            <a:r>
              <a:rPr lang="en-US" sz="2800" b="1" dirty="0" err="1" smtClean="0">
                <a:solidFill>
                  <a:srgbClr val="00B050"/>
                </a:solidFill>
              </a:rPr>
              <a:t>sớm</a:t>
            </a:r>
            <a:r>
              <a:rPr lang="en-US" sz="2800" b="1" dirty="0" smtClean="0">
                <a:solidFill>
                  <a:srgbClr val="00B050"/>
                </a:solidFill>
              </a:rPr>
              <a:t> </a:t>
            </a:r>
            <a:r>
              <a:rPr lang="en-US" sz="2800" b="1" dirty="0" err="1" smtClean="0">
                <a:solidFill>
                  <a:srgbClr val="00B050"/>
                </a:solidFill>
              </a:rPr>
              <a:t>vắc</a:t>
            </a:r>
            <a:r>
              <a:rPr lang="en-US" sz="2800" b="1" dirty="0" smtClean="0">
                <a:solidFill>
                  <a:srgbClr val="00B050"/>
                </a:solidFill>
              </a:rPr>
              <a:t> </a:t>
            </a:r>
            <a:r>
              <a:rPr lang="en-US" sz="2800" b="1" dirty="0" err="1" smtClean="0">
                <a:solidFill>
                  <a:srgbClr val="00B050"/>
                </a:solidFill>
              </a:rPr>
              <a:t>xin</a:t>
            </a:r>
            <a:r>
              <a:rPr lang="en-US" sz="2800" b="1" dirty="0" smtClean="0">
                <a:solidFill>
                  <a:srgbClr val="00B050"/>
                </a:solidFill>
              </a:rPr>
              <a:t> </a:t>
            </a:r>
            <a:r>
              <a:rPr lang="en-US" sz="2800" b="1" dirty="0" err="1" smtClean="0">
                <a:solidFill>
                  <a:srgbClr val="00B050"/>
                </a:solidFill>
              </a:rPr>
              <a:t>phòng</a:t>
            </a:r>
            <a:r>
              <a:rPr lang="en-US" sz="2800" b="1" dirty="0" smtClean="0">
                <a:solidFill>
                  <a:srgbClr val="00B050"/>
                </a:solidFill>
              </a:rPr>
              <a:t> COVID-19</a:t>
            </a:r>
            <a:endParaRPr lang="en-US" sz="2800" b="1" dirty="0">
              <a:solidFill>
                <a:srgbClr val="00B050"/>
              </a:solidFill>
            </a:endParaRPr>
          </a:p>
        </p:txBody>
      </p:sp>
    </p:spTree>
    <p:extLst>
      <p:ext uri="{BB962C8B-B14F-4D97-AF65-F5344CB8AC3E}">
        <p14:creationId xmlns:p14="http://schemas.microsoft.com/office/powerpoint/2010/main" val="2476069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Trẻ</a:t>
            </a:r>
            <a:r>
              <a:rPr lang="en-US" dirty="0" smtClean="0"/>
              <a:t> </a:t>
            </a:r>
            <a:r>
              <a:rPr lang="en-US" dirty="0" err="1" smtClean="0"/>
              <a:t>mắc</a:t>
            </a:r>
            <a:r>
              <a:rPr lang="en-US" dirty="0" smtClean="0"/>
              <a:t> </a:t>
            </a:r>
            <a:r>
              <a:rPr lang="en-US" dirty="0" err="1" smtClean="0"/>
              <a:t>bệnh</a:t>
            </a:r>
            <a:r>
              <a:rPr lang="en-US" dirty="0" smtClean="0"/>
              <a:t> </a:t>
            </a:r>
            <a:r>
              <a:rPr lang="en-US" dirty="0" err="1" smtClean="0"/>
              <a:t>lý</a:t>
            </a:r>
            <a:r>
              <a:rPr lang="en-US" dirty="0" smtClean="0"/>
              <a:t> </a:t>
            </a:r>
            <a:r>
              <a:rPr lang="en-US" dirty="0" err="1" smtClean="0"/>
              <a:t>mạn</a:t>
            </a:r>
            <a:r>
              <a:rPr lang="en-US" dirty="0" smtClean="0"/>
              <a:t> </a:t>
            </a:r>
            <a:r>
              <a:rPr lang="en-US" dirty="0" err="1" smtClean="0"/>
              <a:t>tính</a:t>
            </a:r>
            <a:r>
              <a:rPr lang="en-US" dirty="0" smtClean="0"/>
              <a:t> </a:t>
            </a:r>
            <a:r>
              <a:rPr lang="en-US" dirty="0" err="1" smtClean="0"/>
              <a:t>tiêm</a:t>
            </a:r>
            <a:r>
              <a:rPr lang="en-US" dirty="0" smtClean="0"/>
              <a:t> </a:t>
            </a:r>
            <a:r>
              <a:rPr lang="en-US" dirty="0" err="1" smtClean="0"/>
              <a:t>vắc</a:t>
            </a:r>
            <a:r>
              <a:rPr lang="en-US" dirty="0" smtClean="0"/>
              <a:t> </a:t>
            </a:r>
            <a:r>
              <a:rPr lang="en-US" dirty="0" err="1" smtClean="0"/>
              <a:t>xin</a:t>
            </a:r>
            <a:r>
              <a:rPr lang="en-US" dirty="0" smtClean="0"/>
              <a:t> COVID-19 </a:t>
            </a:r>
            <a:r>
              <a:rPr lang="en-US" dirty="0" err="1" smtClean="0"/>
              <a:t>được</a:t>
            </a:r>
            <a:r>
              <a:rPr lang="en-US" dirty="0" smtClean="0"/>
              <a:t> </a:t>
            </a:r>
            <a:r>
              <a:rPr lang="en-US" dirty="0" err="1" smtClean="0"/>
              <a:t>không</a:t>
            </a:r>
            <a:r>
              <a:rPr lang="en-US" dirty="0" smtClean="0"/>
              <a:t>?</a:t>
            </a:r>
            <a:endParaRPr lang="en-US" dirty="0"/>
          </a:p>
        </p:txBody>
      </p:sp>
      <p:sp>
        <p:nvSpPr>
          <p:cNvPr id="3" name="Content Placeholder 2"/>
          <p:cNvSpPr>
            <a:spLocks noGrp="1"/>
          </p:cNvSpPr>
          <p:nvPr>
            <p:ph idx="1"/>
          </p:nvPr>
        </p:nvSpPr>
        <p:spPr/>
        <p:txBody>
          <a:bodyPr>
            <a:normAutofit fontScale="92500"/>
          </a:bodyPr>
          <a:lstStyle/>
          <a:p>
            <a:pPr marL="0" indent="0" algn="just">
              <a:buNone/>
            </a:pPr>
            <a:r>
              <a:rPr lang="en-US" dirty="0" err="1" smtClean="0"/>
              <a:t>Trẻ</a:t>
            </a:r>
            <a:r>
              <a:rPr lang="en-US" dirty="0" smtClean="0"/>
              <a:t> </a:t>
            </a:r>
            <a:r>
              <a:rPr lang="en-US" dirty="0" err="1" smtClean="0"/>
              <a:t>có</a:t>
            </a:r>
            <a:r>
              <a:rPr lang="en-US" dirty="0" smtClean="0"/>
              <a:t> </a:t>
            </a:r>
            <a:r>
              <a:rPr lang="en-US" dirty="0" err="1" smtClean="0"/>
              <a:t>bệnh</a:t>
            </a:r>
            <a:r>
              <a:rPr lang="en-US" dirty="0" smtClean="0"/>
              <a:t> </a:t>
            </a:r>
            <a:r>
              <a:rPr lang="en-US" dirty="0" err="1" smtClean="0"/>
              <a:t>lý</a:t>
            </a:r>
            <a:r>
              <a:rPr lang="en-US" dirty="0" smtClean="0"/>
              <a:t> </a:t>
            </a:r>
            <a:r>
              <a:rPr lang="en-US" dirty="0" err="1" smtClean="0"/>
              <a:t>sau</a:t>
            </a:r>
            <a:r>
              <a:rPr lang="en-US" dirty="0" smtClean="0"/>
              <a:t> </a:t>
            </a:r>
            <a:r>
              <a:rPr lang="en-US" dirty="0" err="1" smtClean="0"/>
              <a:t>có</a:t>
            </a:r>
            <a:r>
              <a:rPr lang="en-US" dirty="0" smtClean="0"/>
              <a:t> </a:t>
            </a:r>
            <a:r>
              <a:rPr lang="en-US" dirty="0" err="1" smtClean="0"/>
              <a:t>nguy</a:t>
            </a:r>
            <a:r>
              <a:rPr lang="en-US" dirty="0" smtClean="0"/>
              <a:t> </a:t>
            </a:r>
            <a:r>
              <a:rPr lang="en-US" dirty="0" err="1" smtClean="0"/>
              <a:t>cơ</a:t>
            </a:r>
            <a:r>
              <a:rPr lang="en-US" dirty="0" smtClean="0"/>
              <a:t> </a:t>
            </a:r>
            <a:r>
              <a:rPr lang="en-US" dirty="0" err="1" smtClean="0"/>
              <a:t>diễn</a:t>
            </a:r>
            <a:r>
              <a:rPr lang="en-US" dirty="0" smtClean="0"/>
              <a:t> </a:t>
            </a:r>
            <a:r>
              <a:rPr lang="en-US" dirty="0" err="1" smtClean="0"/>
              <a:t>tiến</a:t>
            </a:r>
            <a:r>
              <a:rPr lang="en-US" dirty="0" smtClean="0"/>
              <a:t> </a:t>
            </a:r>
            <a:r>
              <a:rPr lang="en-US" dirty="0" err="1" smtClean="0"/>
              <a:t>bệnh</a:t>
            </a:r>
            <a:r>
              <a:rPr lang="en-US" dirty="0" smtClean="0"/>
              <a:t> </a:t>
            </a:r>
            <a:r>
              <a:rPr lang="en-US" dirty="0" err="1" smtClean="0"/>
              <a:t>nặng</a:t>
            </a:r>
            <a:r>
              <a:rPr lang="en-US" dirty="0" smtClean="0"/>
              <a:t> </a:t>
            </a:r>
            <a:r>
              <a:rPr lang="en-US" dirty="0" err="1" smtClean="0"/>
              <a:t>khi</a:t>
            </a:r>
            <a:r>
              <a:rPr lang="en-US" dirty="0" smtClean="0"/>
              <a:t> </a:t>
            </a:r>
            <a:r>
              <a:rPr lang="en-US" dirty="0" err="1" smtClean="0"/>
              <a:t>mắc</a:t>
            </a:r>
            <a:r>
              <a:rPr lang="en-US" dirty="0" smtClean="0"/>
              <a:t> COVID-19</a:t>
            </a:r>
          </a:p>
          <a:p>
            <a:pPr algn="just"/>
            <a:r>
              <a:rPr lang="en-US" dirty="0" err="1"/>
              <a:t>Bệnh</a:t>
            </a:r>
            <a:r>
              <a:rPr lang="en-US" dirty="0"/>
              <a:t> </a:t>
            </a:r>
            <a:r>
              <a:rPr lang="en-US" dirty="0" err="1"/>
              <a:t>lý</a:t>
            </a:r>
            <a:r>
              <a:rPr lang="en-US" dirty="0"/>
              <a:t>  </a:t>
            </a:r>
            <a:r>
              <a:rPr lang="en-US" dirty="0" err="1"/>
              <a:t>rối</a:t>
            </a:r>
            <a:r>
              <a:rPr lang="en-US" dirty="0"/>
              <a:t> </a:t>
            </a:r>
            <a:r>
              <a:rPr lang="en-US" dirty="0" err="1"/>
              <a:t>loạn</a:t>
            </a:r>
            <a:r>
              <a:rPr lang="en-US" dirty="0"/>
              <a:t> </a:t>
            </a:r>
            <a:r>
              <a:rPr lang="en-US" dirty="0" err="1" smtClean="0"/>
              <a:t>tâm</a:t>
            </a:r>
            <a:r>
              <a:rPr lang="en-US" dirty="0" smtClean="0"/>
              <a:t> </a:t>
            </a:r>
            <a:r>
              <a:rPr lang="en-US" dirty="0" err="1" smtClean="0"/>
              <a:t>thần</a:t>
            </a:r>
            <a:r>
              <a:rPr lang="en-US" dirty="0" smtClean="0"/>
              <a:t> </a:t>
            </a:r>
            <a:r>
              <a:rPr lang="en-US" dirty="0" err="1" smtClean="0"/>
              <a:t>kinh</a:t>
            </a:r>
            <a:endParaRPr lang="en-US" dirty="0" smtClean="0"/>
          </a:p>
          <a:p>
            <a:pPr algn="just"/>
            <a:r>
              <a:rPr lang="en-US" dirty="0" err="1"/>
              <a:t>Đ</a:t>
            </a:r>
            <a:r>
              <a:rPr lang="en-US" dirty="0" err="1" smtClean="0"/>
              <a:t>ộng</a:t>
            </a:r>
            <a:r>
              <a:rPr lang="en-US" dirty="0" smtClean="0"/>
              <a:t> </a:t>
            </a:r>
            <a:r>
              <a:rPr lang="en-US" dirty="0" err="1" smtClean="0"/>
              <a:t>kinh</a:t>
            </a:r>
            <a:endParaRPr lang="en-US" dirty="0" smtClean="0"/>
          </a:p>
          <a:p>
            <a:pPr algn="just"/>
            <a:r>
              <a:rPr lang="en-US" dirty="0" err="1" smtClean="0"/>
              <a:t>Bệnh</a:t>
            </a:r>
            <a:r>
              <a:rPr lang="en-US" dirty="0" smtClean="0"/>
              <a:t> </a:t>
            </a:r>
            <a:r>
              <a:rPr lang="en-US" dirty="0" err="1" smtClean="0"/>
              <a:t>lý</a:t>
            </a:r>
            <a:r>
              <a:rPr lang="en-US" dirty="0" smtClean="0"/>
              <a:t> </a:t>
            </a:r>
            <a:r>
              <a:rPr lang="en-US" dirty="0" err="1" smtClean="0"/>
              <a:t>thần</a:t>
            </a:r>
            <a:r>
              <a:rPr lang="en-US" dirty="0" smtClean="0"/>
              <a:t> </a:t>
            </a:r>
            <a:r>
              <a:rPr lang="en-US" dirty="0" err="1" smtClean="0"/>
              <a:t>kinh</a:t>
            </a:r>
            <a:r>
              <a:rPr lang="en-US" dirty="0" smtClean="0"/>
              <a:t> </a:t>
            </a:r>
            <a:r>
              <a:rPr lang="en-US" dirty="0" err="1" smtClean="0"/>
              <a:t>cơ</a:t>
            </a:r>
            <a:r>
              <a:rPr lang="en-US" dirty="0" smtClean="0"/>
              <a:t> </a:t>
            </a:r>
            <a:endParaRPr lang="en-US" dirty="0"/>
          </a:p>
          <a:p>
            <a:pPr algn="just"/>
            <a:r>
              <a:rPr lang="en-US" dirty="0" smtClean="0"/>
              <a:t>Down’s </a:t>
            </a:r>
            <a:r>
              <a:rPr lang="en-US" dirty="0"/>
              <a:t>syndrome</a:t>
            </a:r>
          </a:p>
          <a:p>
            <a:pPr algn="just"/>
            <a:r>
              <a:rPr lang="en-US" dirty="0" err="1"/>
              <a:t>Bệnh</a:t>
            </a:r>
            <a:r>
              <a:rPr lang="en-US" dirty="0"/>
              <a:t> </a:t>
            </a:r>
            <a:r>
              <a:rPr lang="en-US" dirty="0" err="1"/>
              <a:t>lý</a:t>
            </a:r>
            <a:r>
              <a:rPr lang="en-US" dirty="0"/>
              <a:t> </a:t>
            </a:r>
            <a:r>
              <a:rPr lang="en-US" dirty="0" err="1"/>
              <a:t>hồng</a:t>
            </a:r>
            <a:r>
              <a:rPr lang="en-US" dirty="0"/>
              <a:t> </a:t>
            </a:r>
            <a:r>
              <a:rPr lang="en-US" dirty="0" err="1"/>
              <a:t>cầu</a:t>
            </a:r>
            <a:r>
              <a:rPr lang="en-US" dirty="0"/>
              <a:t> </a:t>
            </a:r>
            <a:r>
              <a:rPr lang="en-US" dirty="0" err="1"/>
              <a:t>liềm</a:t>
            </a:r>
            <a:r>
              <a:rPr lang="en-US" dirty="0"/>
              <a:t>, thalassemia </a:t>
            </a:r>
          </a:p>
          <a:p>
            <a:pPr algn="just"/>
            <a:r>
              <a:rPr lang="en-US" dirty="0" err="1" smtClean="0"/>
              <a:t>Bất</a:t>
            </a:r>
            <a:r>
              <a:rPr lang="en-US" dirty="0" smtClean="0"/>
              <a:t> </a:t>
            </a:r>
            <a:r>
              <a:rPr lang="en-US" dirty="0" err="1" smtClean="0"/>
              <a:t>thường</a:t>
            </a:r>
            <a:r>
              <a:rPr lang="en-US" dirty="0" smtClean="0"/>
              <a:t> </a:t>
            </a:r>
            <a:r>
              <a:rPr lang="en-US" dirty="0" err="1" smtClean="0"/>
              <a:t>về</a:t>
            </a:r>
            <a:r>
              <a:rPr lang="en-US" dirty="0" smtClean="0"/>
              <a:t> </a:t>
            </a:r>
            <a:r>
              <a:rPr lang="en-US" dirty="0"/>
              <a:t>di </a:t>
            </a:r>
            <a:r>
              <a:rPr lang="en-US" dirty="0" err="1"/>
              <a:t>truyền</a:t>
            </a:r>
            <a:endParaRPr lang="en-US" dirty="0"/>
          </a:p>
          <a:p>
            <a:pPr algn="just"/>
            <a:r>
              <a:rPr lang="en-US" dirty="0" err="1"/>
              <a:t>Thừa</a:t>
            </a:r>
            <a:r>
              <a:rPr lang="en-US" dirty="0"/>
              <a:t> </a:t>
            </a:r>
            <a:r>
              <a:rPr lang="en-US" dirty="0" err="1"/>
              <a:t>cân</a:t>
            </a:r>
            <a:r>
              <a:rPr lang="en-US" dirty="0"/>
              <a:t>, </a:t>
            </a:r>
            <a:r>
              <a:rPr lang="en-US" dirty="0" err="1"/>
              <a:t>béo</a:t>
            </a:r>
            <a:r>
              <a:rPr lang="en-US" dirty="0"/>
              <a:t> </a:t>
            </a:r>
            <a:r>
              <a:rPr lang="en-US" dirty="0" err="1"/>
              <a:t>phì</a:t>
            </a:r>
            <a:endParaRPr lang="en-US" dirty="0"/>
          </a:p>
          <a:p>
            <a:pPr marL="0" indent="0" algn="just">
              <a:buNone/>
            </a:pPr>
            <a:endParaRPr lang="en-US" dirty="0"/>
          </a:p>
        </p:txBody>
      </p:sp>
      <p:sp>
        <p:nvSpPr>
          <p:cNvPr id="4" name="TextBox 3"/>
          <p:cNvSpPr txBox="1"/>
          <p:nvPr/>
        </p:nvSpPr>
        <p:spPr>
          <a:xfrm>
            <a:off x="1271464" y="6047117"/>
            <a:ext cx="11959525" cy="523220"/>
          </a:xfrm>
          <a:prstGeom prst="rect">
            <a:avLst/>
          </a:prstGeom>
          <a:noFill/>
        </p:spPr>
        <p:txBody>
          <a:bodyPr wrap="square" rtlCol="0">
            <a:spAutoFit/>
          </a:bodyPr>
          <a:lstStyle/>
          <a:p>
            <a:r>
              <a:rPr lang="en-US" sz="2800" b="1" dirty="0" err="1" smtClean="0">
                <a:solidFill>
                  <a:srgbClr val="00B050"/>
                </a:solidFill>
              </a:rPr>
              <a:t>Cần</a:t>
            </a:r>
            <a:r>
              <a:rPr lang="en-US" sz="2800" b="1" dirty="0" smtClean="0">
                <a:solidFill>
                  <a:srgbClr val="00B050"/>
                </a:solidFill>
              </a:rPr>
              <a:t> </a:t>
            </a:r>
            <a:r>
              <a:rPr lang="en-US" sz="2800" b="1" dirty="0" err="1" smtClean="0">
                <a:solidFill>
                  <a:srgbClr val="00B050"/>
                </a:solidFill>
              </a:rPr>
              <a:t>được</a:t>
            </a:r>
            <a:r>
              <a:rPr lang="en-US" sz="2800" b="1" dirty="0" smtClean="0">
                <a:solidFill>
                  <a:srgbClr val="00B050"/>
                </a:solidFill>
              </a:rPr>
              <a:t> </a:t>
            </a:r>
            <a:r>
              <a:rPr lang="en-US" sz="2800" b="1" dirty="0" err="1" smtClean="0">
                <a:solidFill>
                  <a:srgbClr val="00B050"/>
                </a:solidFill>
              </a:rPr>
              <a:t>khám</a:t>
            </a:r>
            <a:r>
              <a:rPr lang="en-US" sz="2800" b="1" dirty="0" smtClean="0">
                <a:solidFill>
                  <a:srgbClr val="00B050"/>
                </a:solidFill>
              </a:rPr>
              <a:t> </a:t>
            </a:r>
            <a:r>
              <a:rPr lang="en-US" sz="2800" b="1" dirty="0" err="1" smtClean="0">
                <a:solidFill>
                  <a:srgbClr val="00B050"/>
                </a:solidFill>
              </a:rPr>
              <a:t>sàng</a:t>
            </a:r>
            <a:r>
              <a:rPr lang="en-US" sz="2800" b="1" dirty="0" smtClean="0">
                <a:solidFill>
                  <a:srgbClr val="00B050"/>
                </a:solidFill>
              </a:rPr>
              <a:t> </a:t>
            </a:r>
            <a:r>
              <a:rPr lang="en-US" sz="2800" b="1" dirty="0" err="1" smtClean="0">
                <a:solidFill>
                  <a:srgbClr val="00B050"/>
                </a:solidFill>
              </a:rPr>
              <a:t>lọc</a:t>
            </a:r>
            <a:r>
              <a:rPr lang="en-US" sz="2800" b="1" dirty="0" smtClean="0">
                <a:solidFill>
                  <a:srgbClr val="00B050"/>
                </a:solidFill>
              </a:rPr>
              <a:t> </a:t>
            </a:r>
            <a:r>
              <a:rPr lang="en-US" sz="2800" b="1" dirty="0" err="1" smtClean="0">
                <a:solidFill>
                  <a:srgbClr val="00B050"/>
                </a:solidFill>
              </a:rPr>
              <a:t>và</a:t>
            </a:r>
            <a:r>
              <a:rPr lang="en-US" sz="2800" b="1" dirty="0" smtClean="0">
                <a:solidFill>
                  <a:srgbClr val="00B050"/>
                </a:solidFill>
              </a:rPr>
              <a:t> </a:t>
            </a:r>
            <a:r>
              <a:rPr lang="en-US" sz="2800" b="1" dirty="0" err="1" smtClean="0">
                <a:solidFill>
                  <a:srgbClr val="00B050"/>
                </a:solidFill>
              </a:rPr>
              <a:t>tiêm</a:t>
            </a:r>
            <a:r>
              <a:rPr lang="en-US" sz="2800" b="1" dirty="0" smtClean="0">
                <a:solidFill>
                  <a:srgbClr val="00B050"/>
                </a:solidFill>
              </a:rPr>
              <a:t> </a:t>
            </a:r>
            <a:r>
              <a:rPr lang="en-US" sz="2800" b="1" dirty="0" err="1" smtClean="0">
                <a:solidFill>
                  <a:srgbClr val="00B050"/>
                </a:solidFill>
              </a:rPr>
              <a:t>sớm</a:t>
            </a:r>
            <a:r>
              <a:rPr lang="en-US" sz="2800" b="1" dirty="0" smtClean="0">
                <a:solidFill>
                  <a:srgbClr val="00B050"/>
                </a:solidFill>
              </a:rPr>
              <a:t> </a:t>
            </a:r>
            <a:r>
              <a:rPr lang="en-US" sz="2800" b="1" dirty="0" err="1" smtClean="0">
                <a:solidFill>
                  <a:srgbClr val="00B050"/>
                </a:solidFill>
              </a:rPr>
              <a:t>vắc</a:t>
            </a:r>
            <a:r>
              <a:rPr lang="en-US" sz="2800" b="1" dirty="0" smtClean="0">
                <a:solidFill>
                  <a:srgbClr val="00B050"/>
                </a:solidFill>
              </a:rPr>
              <a:t> </a:t>
            </a:r>
            <a:r>
              <a:rPr lang="en-US" sz="2800" b="1" dirty="0" err="1" smtClean="0">
                <a:solidFill>
                  <a:srgbClr val="00B050"/>
                </a:solidFill>
              </a:rPr>
              <a:t>xin</a:t>
            </a:r>
            <a:r>
              <a:rPr lang="en-US" sz="2800" b="1" dirty="0" smtClean="0">
                <a:solidFill>
                  <a:srgbClr val="00B050"/>
                </a:solidFill>
              </a:rPr>
              <a:t> </a:t>
            </a:r>
            <a:r>
              <a:rPr lang="en-US" sz="2800" b="1" dirty="0" err="1" smtClean="0">
                <a:solidFill>
                  <a:srgbClr val="00B050"/>
                </a:solidFill>
              </a:rPr>
              <a:t>phòng</a:t>
            </a:r>
            <a:r>
              <a:rPr lang="en-US" sz="2800" b="1" dirty="0" smtClean="0">
                <a:solidFill>
                  <a:srgbClr val="00B050"/>
                </a:solidFill>
              </a:rPr>
              <a:t> COVID-19</a:t>
            </a:r>
            <a:endParaRPr lang="en-US" sz="2800" b="1" dirty="0">
              <a:solidFill>
                <a:srgbClr val="00B050"/>
              </a:solidFill>
            </a:endParaRPr>
          </a:p>
        </p:txBody>
      </p:sp>
    </p:spTree>
    <p:extLst>
      <p:ext uri="{BB962C8B-B14F-4D97-AF65-F5344CB8AC3E}">
        <p14:creationId xmlns:p14="http://schemas.microsoft.com/office/powerpoint/2010/main" val="4156052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Vắc</a:t>
            </a:r>
            <a:r>
              <a:rPr lang="en-US" dirty="0" smtClean="0"/>
              <a:t> </a:t>
            </a:r>
            <a:r>
              <a:rPr lang="en-US" dirty="0" err="1" smtClean="0"/>
              <a:t>xin</a:t>
            </a:r>
            <a:r>
              <a:rPr lang="en-US" dirty="0" smtClean="0"/>
              <a:t> </a:t>
            </a:r>
            <a:r>
              <a:rPr lang="en-US" dirty="0" err="1" smtClean="0"/>
              <a:t>phòng</a:t>
            </a:r>
            <a:r>
              <a:rPr lang="en-US" dirty="0" smtClean="0"/>
              <a:t> COVID-19 </a:t>
            </a:r>
            <a:r>
              <a:rPr lang="en-US" dirty="0" err="1" smtClean="0"/>
              <a:t>có</a:t>
            </a:r>
            <a:r>
              <a:rPr lang="en-US" dirty="0" smtClean="0"/>
              <a:t> </a:t>
            </a:r>
            <a:r>
              <a:rPr lang="en-US" dirty="0" err="1" smtClean="0"/>
              <a:t>ảnh</a:t>
            </a:r>
            <a:r>
              <a:rPr lang="en-US" dirty="0" smtClean="0"/>
              <a:t> </a:t>
            </a:r>
            <a:r>
              <a:rPr lang="en-US" dirty="0" err="1" smtClean="0"/>
              <a:t>hưởng</a:t>
            </a:r>
            <a:r>
              <a:rPr lang="en-US" dirty="0" smtClean="0"/>
              <a:t> </a:t>
            </a:r>
            <a:r>
              <a:rPr lang="en-US" dirty="0" err="1" smtClean="0"/>
              <a:t>đến</a:t>
            </a:r>
            <a:r>
              <a:rPr lang="en-US" dirty="0" smtClean="0"/>
              <a:t> </a:t>
            </a:r>
            <a:r>
              <a:rPr lang="en-US" dirty="0" err="1" smtClean="0"/>
              <a:t>khả</a:t>
            </a:r>
            <a:r>
              <a:rPr lang="en-US" dirty="0" smtClean="0"/>
              <a:t> </a:t>
            </a:r>
            <a:r>
              <a:rPr lang="en-US" dirty="0" err="1" smtClean="0"/>
              <a:t>năng</a:t>
            </a:r>
            <a:r>
              <a:rPr lang="en-US" dirty="0" smtClean="0"/>
              <a:t> </a:t>
            </a:r>
            <a:r>
              <a:rPr lang="en-US" dirty="0" err="1" smtClean="0"/>
              <a:t>sinh</a:t>
            </a:r>
            <a:r>
              <a:rPr lang="en-US" dirty="0" smtClean="0"/>
              <a:t> </a:t>
            </a:r>
            <a:r>
              <a:rPr lang="en-US" dirty="0" err="1" smtClean="0"/>
              <a:t>sản</a:t>
            </a:r>
            <a:r>
              <a:rPr lang="en-US" dirty="0" smtClean="0"/>
              <a:t> </a:t>
            </a:r>
            <a:r>
              <a:rPr lang="en-US" dirty="0" err="1" smtClean="0"/>
              <a:t>và</a:t>
            </a:r>
            <a:r>
              <a:rPr lang="en-US" dirty="0" smtClean="0"/>
              <a:t> </a:t>
            </a:r>
            <a:r>
              <a:rPr lang="en-US" dirty="0" err="1" smtClean="0"/>
              <a:t>kinh</a:t>
            </a:r>
            <a:r>
              <a:rPr lang="en-US" dirty="0" smtClean="0"/>
              <a:t> </a:t>
            </a:r>
            <a:r>
              <a:rPr lang="en-US" dirty="0" err="1" smtClean="0"/>
              <a:t>nguyệt</a:t>
            </a:r>
            <a:r>
              <a:rPr lang="en-US" dirty="0" smtClean="0"/>
              <a:t> </a:t>
            </a:r>
            <a:r>
              <a:rPr lang="en-US" dirty="0" err="1" smtClean="0"/>
              <a:t>không</a:t>
            </a:r>
            <a:r>
              <a:rPr lang="en-US" dirty="0"/>
              <a:t>?</a:t>
            </a:r>
            <a:endParaRPr lang="en-US" dirty="0"/>
          </a:p>
        </p:txBody>
      </p:sp>
      <p:sp>
        <p:nvSpPr>
          <p:cNvPr id="3" name="Content Placeholder 2"/>
          <p:cNvSpPr>
            <a:spLocks noGrp="1"/>
          </p:cNvSpPr>
          <p:nvPr>
            <p:ph idx="1"/>
          </p:nvPr>
        </p:nvSpPr>
        <p:spPr/>
        <p:txBody>
          <a:bodyPr>
            <a:normAutofit fontScale="92500" lnSpcReduction="20000"/>
          </a:bodyPr>
          <a:lstStyle/>
          <a:p>
            <a:pPr algn="just"/>
            <a:r>
              <a:rPr lang="vi-VN" dirty="0" smtClean="0">
                <a:latin typeface="Calibri" panose="020F0502020204030204" pitchFamily="34" charset="0"/>
              </a:rPr>
              <a:t>Không </a:t>
            </a:r>
            <a:r>
              <a:rPr lang="vi-VN" dirty="0">
                <a:latin typeface="Calibri" panose="020F0502020204030204" pitchFamily="34" charset="0"/>
              </a:rPr>
              <a:t>có bằng chứng cho thấy bất kỳ loại vắc xin COVID-19 nào gây ra các vấn đề về khả năng sinh sản</a:t>
            </a:r>
            <a:r>
              <a:rPr lang="vi-VN" dirty="0" smtClean="0">
                <a:latin typeface="Calibri" panose="020F0502020204030204" pitchFamily="34" charset="0"/>
              </a:rPr>
              <a:t>.</a:t>
            </a:r>
            <a:endParaRPr lang="en-US" dirty="0" smtClean="0">
              <a:latin typeface="Calibri" panose="020F0502020204030204" pitchFamily="34" charset="0"/>
            </a:endParaRPr>
          </a:p>
          <a:p>
            <a:pPr algn="just"/>
            <a:r>
              <a:rPr lang="vi-VN" dirty="0" smtClean="0">
                <a:latin typeface="Calibri" panose="020F0502020204030204" pitchFamily="34" charset="0"/>
              </a:rPr>
              <a:t>Một </a:t>
            </a:r>
            <a:r>
              <a:rPr lang="vi-VN" dirty="0">
                <a:latin typeface="Calibri" panose="020F0502020204030204" pitchFamily="34" charset="0"/>
              </a:rPr>
              <a:t>số ít phụ nữ cho biết họ có </a:t>
            </a:r>
            <a:r>
              <a:rPr lang="vi-VN" dirty="0" smtClean="0">
                <a:latin typeface="Calibri" panose="020F0502020204030204" pitchFamily="34" charset="0"/>
              </a:rPr>
              <a:t>thay </a:t>
            </a:r>
            <a:r>
              <a:rPr lang="vi-VN" dirty="0">
                <a:latin typeface="Calibri" panose="020F0502020204030204" pitchFamily="34" charset="0"/>
              </a:rPr>
              <a:t>đổi kinh nguyệt tạm thời sau khi chủng ngừa COVID-19. </a:t>
            </a:r>
            <a:endParaRPr lang="en-US" dirty="0" smtClean="0">
              <a:latin typeface="Calibri" panose="020F0502020204030204" pitchFamily="34" charset="0"/>
            </a:endParaRPr>
          </a:p>
          <a:p>
            <a:pPr algn="just"/>
            <a:r>
              <a:rPr lang="vi-VN" dirty="0" smtClean="0">
                <a:latin typeface="Calibri" panose="020F0502020204030204" pitchFamily="34" charset="0"/>
              </a:rPr>
              <a:t>Một </a:t>
            </a:r>
            <a:r>
              <a:rPr lang="vi-VN" dirty="0">
                <a:latin typeface="Calibri" panose="020F0502020204030204" pitchFamily="34" charset="0"/>
              </a:rPr>
              <a:t>nghiên cứu nhỏ cũng đã chỉ ra </a:t>
            </a:r>
            <a:r>
              <a:rPr lang="vi-VN" dirty="0" smtClean="0">
                <a:latin typeface="Calibri" panose="020F0502020204030204" pitchFamily="34" charset="0"/>
              </a:rPr>
              <a:t>rằng</a:t>
            </a:r>
            <a:r>
              <a:rPr lang="en-US" dirty="0" smtClean="0">
                <a:latin typeface="Calibri" panose="020F0502020204030204" pitchFamily="34" charset="0"/>
              </a:rPr>
              <a:t> </a:t>
            </a:r>
            <a:r>
              <a:rPr lang="vi-VN" dirty="0" smtClean="0">
                <a:latin typeface="Calibri" panose="020F0502020204030204" pitchFamily="34" charset="0"/>
              </a:rPr>
              <a:t>một </a:t>
            </a:r>
            <a:r>
              <a:rPr lang="vi-VN" dirty="0">
                <a:latin typeface="Calibri" panose="020F0502020204030204" pitchFamily="34" charset="0"/>
              </a:rPr>
              <a:t>số phụ nữ bị thay đổi kinh nguyệt tạm thời sau khi tiêm COVID-19. </a:t>
            </a:r>
            <a:endParaRPr lang="en-US" dirty="0" smtClean="0">
              <a:latin typeface="Calibri" panose="020F0502020204030204" pitchFamily="34" charset="0"/>
            </a:endParaRPr>
          </a:p>
          <a:p>
            <a:pPr algn="just"/>
            <a:r>
              <a:rPr lang="vi-VN" dirty="0" smtClean="0">
                <a:latin typeface="Calibri" panose="020F0502020204030204" pitchFamily="34" charset="0"/>
              </a:rPr>
              <a:t>Nghiên </a:t>
            </a:r>
            <a:r>
              <a:rPr lang="vi-VN" dirty="0">
                <a:latin typeface="Calibri" panose="020F0502020204030204" pitchFamily="34" charset="0"/>
              </a:rPr>
              <a:t>cứu sâu hơn là cần thiết</a:t>
            </a:r>
            <a:r>
              <a:rPr lang="vi-VN" dirty="0" smtClean="0">
                <a:latin typeface="Calibri" panose="020F0502020204030204" pitchFamily="34" charset="0"/>
              </a:rPr>
              <a:t>.</a:t>
            </a:r>
            <a:r>
              <a:rPr lang="en-US" dirty="0" smtClean="0">
                <a:latin typeface="Calibri" panose="020F0502020204030204" pitchFamily="34" charset="0"/>
              </a:rPr>
              <a:t> </a:t>
            </a:r>
          </a:p>
          <a:p>
            <a:pPr algn="just"/>
            <a:r>
              <a:rPr lang="en-US" dirty="0" smtClean="0">
                <a:latin typeface="Calibri" panose="020F0502020204030204" pitchFamily="34" charset="0"/>
              </a:rPr>
              <a:t>N</a:t>
            </a:r>
            <a:r>
              <a:rPr lang="vi-VN" dirty="0" smtClean="0">
                <a:latin typeface="Calibri" panose="020F0502020204030204" pitchFamily="34" charset="0"/>
              </a:rPr>
              <a:t>hiều </a:t>
            </a:r>
            <a:r>
              <a:rPr lang="en-US" dirty="0" err="1" smtClean="0">
                <a:latin typeface="Calibri" panose="020F0502020204030204" pitchFamily="34" charset="0"/>
              </a:rPr>
              <a:t>yếu</a:t>
            </a:r>
            <a:r>
              <a:rPr lang="en-US" dirty="0" smtClean="0">
                <a:latin typeface="Calibri" panose="020F0502020204030204" pitchFamily="34" charset="0"/>
              </a:rPr>
              <a:t> </a:t>
            </a:r>
            <a:r>
              <a:rPr lang="en-US" dirty="0" err="1" smtClean="0">
                <a:latin typeface="Calibri" panose="020F0502020204030204" pitchFamily="34" charset="0"/>
              </a:rPr>
              <a:t>tố</a:t>
            </a:r>
            <a:r>
              <a:rPr lang="en-US" dirty="0" smtClean="0">
                <a:latin typeface="Calibri" panose="020F0502020204030204" pitchFamily="34" charset="0"/>
              </a:rPr>
              <a:t> </a:t>
            </a:r>
            <a:r>
              <a:rPr lang="vi-VN" dirty="0" smtClean="0">
                <a:latin typeface="Calibri" panose="020F0502020204030204" pitchFamily="34" charset="0"/>
              </a:rPr>
              <a:t>có </a:t>
            </a:r>
            <a:r>
              <a:rPr lang="vi-VN" dirty="0">
                <a:latin typeface="Calibri" panose="020F0502020204030204" pitchFamily="34" charset="0"/>
              </a:rPr>
              <a:t>thể ảnh hưởng đến chu kỳ kinh nguyệt, bao gồm nhiễm trùng, căng thẳng, các vấn đề về giấc ngủ và những thay đổi trong chế độ ăn uống hoặc tập thể dục.</a:t>
            </a:r>
            <a:endParaRPr lang="en-US" dirty="0">
              <a:latin typeface="Calibri" panose="020F0502020204030204" pitchFamily="34" charset="0"/>
            </a:endParaRPr>
          </a:p>
        </p:txBody>
      </p:sp>
    </p:spTree>
    <p:extLst>
      <p:ext uri="{BB962C8B-B14F-4D97-AF65-F5344CB8AC3E}">
        <p14:creationId xmlns:p14="http://schemas.microsoft.com/office/powerpoint/2010/main" val="105495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Bao</a:t>
            </a:r>
            <a:r>
              <a:rPr lang="en-US" dirty="0"/>
              <a:t> </a:t>
            </a:r>
            <a:r>
              <a:rPr lang="en-US" dirty="0" err="1"/>
              <a:t>lâu</a:t>
            </a:r>
            <a:r>
              <a:rPr lang="en-US" dirty="0"/>
              <a:t> </a:t>
            </a:r>
            <a:r>
              <a:rPr lang="en-US" dirty="0" err="1"/>
              <a:t>sau</a:t>
            </a:r>
            <a:r>
              <a:rPr lang="en-US" dirty="0"/>
              <a:t> </a:t>
            </a:r>
            <a:r>
              <a:rPr lang="en-US" dirty="0" err="1"/>
              <a:t>tiêm</a:t>
            </a:r>
            <a:r>
              <a:rPr lang="en-US" dirty="0"/>
              <a:t> </a:t>
            </a:r>
            <a:r>
              <a:rPr lang="en-US" dirty="0" err="1"/>
              <a:t>vắc</a:t>
            </a:r>
            <a:r>
              <a:rPr lang="en-US" dirty="0"/>
              <a:t> </a:t>
            </a:r>
            <a:r>
              <a:rPr lang="en-US" dirty="0" err="1"/>
              <a:t>xin</a:t>
            </a:r>
            <a:r>
              <a:rPr lang="en-US" dirty="0"/>
              <a:t> COVID-19 </a:t>
            </a:r>
            <a:r>
              <a:rPr lang="en-US" dirty="0" err="1"/>
              <a:t>trẻ</a:t>
            </a:r>
            <a:r>
              <a:rPr lang="en-US" dirty="0"/>
              <a:t> </a:t>
            </a:r>
            <a:r>
              <a:rPr lang="en-US" dirty="0" err="1"/>
              <a:t>có</a:t>
            </a:r>
            <a:r>
              <a:rPr lang="en-US" dirty="0"/>
              <a:t> </a:t>
            </a:r>
            <a:r>
              <a:rPr lang="en-US" dirty="0" err="1"/>
              <a:t>thể</a:t>
            </a:r>
            <a:r>
              <a:rPr lang="en-US" dirty="0"/>
              <a:t> </a:t>
            </a:r>
            <a:r>
              <a:rPr lang="en-US" dirty="0" err="1"/>
              <a:t>tiêm</a:t>
            </a:r>
            <a:r>
              <a:rPr lang="en-US" dirty="0"/>
              <a:t> </a:t>
            </a:r>
            <a:r>
              <a:rPr lang="en-US" dirty="0" err="1"/>
              <a:t>vắc</a:t>
            </a:r>
            <a:r>
              <a:rPr lang="en-US" dirty="0"/>
              <a:t> </a:t>
            </a:r>
            <a:r>
              <a:rPr lang="en-US" dirty="0" err="1"/>
              <a:t>xin</a:t>
            </a:r>
            <a:r>
              <a:rPr lang="en-US" dirty="0"/>
              <a:t> </a:t>
            </a:r>
            <a:r>
              <a:rPr lang="en-US" dirty="0" err="1" smtClean="0"/>
              <a:t>khác</a:t>
            </a:r>
            <a:r>
              <a:rPr lang="en-US" dirty="0" smtClean="0"/>
              <a:t>?</a:t>
            </a:r>
            <a:endParaRPr lang="en-US" dirty="0"/>
          </a:p>
        </p:txBody>
      </p:sp>
      <p:sp>
        <p:nvSpPr>
          <p:cNvPr id="3" name="Content Placeholder 2"/>
          <p:cNvSpPr>
            <a:spLocks noGrp="1"/>
          </p:cNvSpPr>
          <p:nvPr>
            <p:ph idx="1"/>
          </p:nvPr>
        </p:nvSpPr>
        <p:spPr/>
        <p:txBody>
          <a:bodyPr/>
          <a:lstStyle/>
          <a:p>
            <a:pPr algn="just"/>
            <a:r>
              <a:rPr lang="vi-VN" dirty="0" smtClean="0"/>
              <a:t>Có </a:t>
            </a:r>
            <a:r>
              <a:rPr lang="vi-VN" dirty="0"/>
              <a:t>thể tiêm vắc xin </a:t>
            </a:r>
            <a:r>
              <a:rPr lang="en-US" dirty="0" err="1" smtClean="0"/>
              <a:t>phòng</a:t>
            </a:r>
            <a:r>
              <a:rPr lang="en-US" dirty="0" smtClean="0"/>
              <a:t> </a:t>
            </a:r>
            <a:r>
              <a:rPr lang="vi-VN" dirty="0" smtClean="0"/>
              <a:t>COVID-19 </a:t>
            </a:r>
            <a:r>
              <a:rPr lang="vi-VN" dirty="0"/>
              <a:t>và các vắc xin khác trong cùng ngày</a:t>
            </a:r>
            <a:r>
              <a:rPr lang="vi-VN" dirty="0" smtClean="0"/>
              <a:t>.</a:t>
            </a:r>
            <a:endParaRPr lang="en-US" dirty="0" smtClean="0"/>
          </a:p>
          <a:p>
            <a:pPr algn="just"/>
            <a:r>
              <a:rPr lang="vi-VN" dirty="0" smtClean="0"/>
              <a:t>Trước </a:t>
            </a:r>
            <a:r>
              <a:rPr lang="vi-VN" dirty="0"/>
              <a:t>đây, do tính mới </a:t>
            </a:r>
            <a:r>
              <a:rPr lang="en-US" dirty="0" err="1" smtClean="0"/>
              <a:t>áp</a:t>
            </a:r>
            <a:r>
              <a:rPr lang="en-US" dirty="0" smtClean="0"/>
              <a:t> </a:t>
            </a:r>
            <a:r>
              <a:rPr lang="en-US" dirty="0" err="1" smtClean="0"/>
              <a:t>dụng</a:t>
            </a:r>
            <a:r>
              <a:rPr lang="en-US" dirty="0" smtClean="0"/>
              <a:t> </a:t>
            </a:r>
            <a:r>
              <a:rPr lang="en-US" dirty="0" err="1" smtClean="0"/>
              <a:t>tiêm</a:t>
            </a:r>
            <a:r>
              <a:rPr lang="en-US" dirty="0" smtClean="0"/>
              <a:t> </a:t>
            </a:r>
            <a:r>
              <a:rPr lang="vi-VN" dirty="0" smtClean="0"/>
              <a:t>vắc </a:t>
            </a:r>
            <a:r>
              <a:rPr lang="vi-VN" dirty="0"/>
              <a:t>xin </a:t>
            </a:r>
            <a:r>
              <a:rPr lang="en-US" dirty="0" err="1" smtClean="0"/>
              <a:t>phòng</a:t>
            </a:r>
            <a:r>
              <a:rPr lang="en-US" dirty="0" smtClean="0"/>
              <a:t> </a:t>
            </a:r>
            <a:r>
              <a:rPr lang="vi-VN" dirty="0" smtClean="0"/>
              <a:t>COVID-19</a:t>
            </a:r>
            <a:r>
              <a:rPr lang="vi-VN" dirty="0"/>
              <a:t>, CDC đã khuyến cáo không nên tiêm bất kỳ loại vắc xin nào khác  hai tuần trước và sau khi chủng ngừa COVID-19. </a:t>
            </a:r>
            <a:endParaRPr lang="en-US" dirty="0" smtClean="0"/>
          </a:p>
          <a:p>
            <a:pPr algn="just"/>
            <a:r>
              <a:rPr lang="vi-VN" dirty="0" smtClean="0"/>
              <a:t>CDC </a:t>
            </a:r>
            <a:r>
              <a:rPr lang="vi-VN" dirty="0"/>
              <a:t>đã thay đổi khuyến nghị của mình dựa trên dữ liệu an toàn thu thập được trong những tháng gần đây</a:t>
            </a:r>
            <a:endParaRPr lang="en-US" dirty="0"/>
          </a:p>
        </p:txBody>
      </p:sp>
    </p:spTree>
    <p:extLst>
      <p:ext uri="{BB962C8B-B14F-4D97-AF65-F5344CB8AC3E}">
        <p14:creationId xmlns:p14="http://schemas.microsoft.com/office/powerpoint/2010/main" val="3182352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Kết</a:t>
            </a:r>
            <a:r>
              <a:rPr lang="en-US" dirty="0" smtClean="0"/>
              <a:t> </a:t>
            </a:r>
            <a:r>
              <a:rPr lang="en-US" dirty="0" err="1" smtClean="0"/>
              <a:t>luận</a:t>
            </a:r>
            <a:endParaRPr lang="en-US" dirty="0"/>
          </a:p>
        </p:txBody>
      </p:sp>
      <p:sp>
        <p:nvSpPr>
          <p:cNvPr id="3" name="Content Placeholder 2"/>
          <p:cNvSpPr>
            <a:spLocks noGrp="1"/>
          </p:cNvSpPr>
          <p:nvPr>
            <p:ph idx="1"/>
          </p:nvPr>
        </p:nvSpPr>
        <p:spPr/>
        <p:txBody>
          <a:bodyPr/>
          <a:lstStyle/>
          <a:p>
            <a:r>
              <a:rPr lang="en-US" dirty="0" err="1"/>
              <a:t>Lợi</a:t>
            </a:r>
            <a:r>
              <a:rPr lang="en-US" dirty="0"/>
              <a:t> </a:t>
            </a:r>
            <a:r>
              <a:rPr lang="en-US" dirty="0" err="1"/>
              <a:t>ích</a:t>
            </a:r>
            <a:r>
              <a:rPr lang="en-US" dirty="0"/>
              <a:t> </a:t>
            </a:r>
            <a:r>
              <a:rPr lang="en-US" dirty="0" err="1"/>
              <a:t>của</a:t>
            </a:r>
            <a:r>
              <a:rPr lang="en-US" dirty="0"/>
              <a:t> </a:t>
            </a:r>
            <a:r>
              <a:rPr lang="en-US" dirty="0" err="1"/>
              <a:t>vắc</a:t>
            </a:r>
            <a:r>
              <a:rPr lang="en-US" dirty="0"/>
              <a:t> </a:t>
            </a:r>
            <a:r>
              <a:rPr lang="en-US" dirty="0" err="1"/>
              <a:t>xin</a:t>
            </a:r>
            <a:r>
              <a:rPr lang="en-US" dirty="0"/>
              <a:t> </a:t>
            </a:r>
            <a:r>
              <a:rPr lang="en-US" dirty="0" err="1" smtClean="0"/>
              <a:t>trên</a:t>
            </a:r>
            <a:r>
              <a:rPr lang="en-US" dirty="0" smtClean="0"/>
              <a:t> </a:t>
            </a:r>
            <a:r>
              <a:rPr lang="en-US" dirty="0" err="1" smtClean="0"/>
              <a:t>phòng</a:t>
            </a:r>
            <a:r>
              <a:rPr lang="en-US" dirty="0" smtClean="0"/>
              <a:t> </a:t>
            </a:r>
            <a:r>
              <a:rPr lang="en-US" dirty="0" err="1" smtClean="0"/>
              <a:t>ngừa</a:t>
            </a:r>
            <a:r>
              <a:rPr lang="en-US" dirty="0" smtClean="0"/>
              <a:t> COVID-19 </a:t>
            </a:r>
            <a:r>
              <a:rPr lang="en-US" dirty="0" err="1"/>
              <a:t>và</a:t>
            </a:r>
            <a:r>
              <a:rPr lang="en-US" dirty="0"/>
              <a:t> </a:t>
            </a:r>
            <a:r>
              <a:rPr lang="en-US" dirty="0" err="1"/>
              <a:t>các</a:t>
            </a:r>
            <a:r>
              <a:rPr lang="en-US" dirty="0"/>
              <a:t> </a:t>
            </a:r>
            <a:r>
              <a:rPr lang="en-US" dirty="0" err="1"/>
              <a:t>biến</a:t>
            </a:r>
            <a:r>
              <a:rPr lang="en-US" dirty="0"/>
              <a:t> </a:t>
            </a:r>
            <a:r>
              <a:rPr lang="en-US" dirty="0" err="1"/>
              <a:t>chứng</a:t>
            </a:r>
            <a:r>
              <a:rPr lang="en-US" dirty="0"/>
              <a:t> </a:t>
            </a:r>
            <a:r>
              <a:rPr lang="en-US" dirty="0" err="1" smtClean="0"/>
              <a:t>vượt</a:t>
            </a:r>
            <a:r>
              <a:rPr lang="en-US" dirty="0" smtClean="0"/>
              <a:t> </a:t>
            </a:r>
            <a:r>
              <a:rPr lang="en-US" dirty="0" err="1"/>
              <a:t>trội</a:t>
            </a:r>
            <a:r>
              <a:rPr lang="en-US" dirty="0"/>
              <a:t> so </a:t>
            </a:r>
            <a:r>
              <a:rPr lang="en-US" dirty="0" err="1"/>
              <a:t>với</a:t>
            </a:r>
            <a:r>
              <a:rPr lang="en-US" dirty="0"/>
              <a:t> </a:t>
            </a:r>
            <a:r>
              <a:rPr lang="en-US" dirty="0" err="1"/>
              <a:t>nguy</a:t>
            </a:r>
            <a:r>
              <a:rPr lang="en-US" dirty="0"/>
              <a:t> </a:t>
            </a:r>
            <a:r>
              <a:rPr lang="en-US" dirty="0" err="1"/>
              <a:t>cơ</a:t>
            </a:r>
            <a:r>
              <a:rPr lang="en-US" dirty="0"/>
              <a:t> </a:t>
            </a:r>
            <a:r>
              <a:rPr lang="en-US" dirty="0" err="1"/>
              <a:t>tiềm</a:t>
            </a:r>
            <a:r>
              <a:rPr lang="en-US" dirty="0"/>
              <a:t> </a:t>
            </a:r>
            <a:r>
              <a:rPr lang="en-US" dirty="0" err="1" smtClean="0"/>
              <a:t>tàng</a:t>
            </a:r>
            <a:r>
              <a:rPr lang="en-US" dirty="0" smtClean="0"/>
              <a:t> </a:t>
            </a:r>
            <a:r>
              <a:rPr lang="en-US" dirty="0" err="1"/>
              <a:t>của</a:t>
            </a:r>
            <a:r>
              <a:rPr lang="en-US" dirty="0"/>
              <a:t> </a:t>
            </a:r>
            <a:r>
              <a:rPr lang="en-US" dirty="0" err="1"/>
              <a:t>các</a:t>
            </a:r>
            <a:r>
              <a:rPr lang="en-US" dirty="0"/>
              <a:t> </a:t>
            </a:r>
            <a:r>
              <a:rPr lang="en-US" dirty="0" err="1"/>
              <a:t>phản</a:t>
            </a:r>
            <a:r>
              <a:rPr lang="en-US" dirty="0"/>
              <a:t> </a:t>
            </a:r>
            <a:r>
              <a:rPr lang="en-US" dirty="0" err="1"/>
              <a:t>ứng</a:t>
            </a:r>
            <a:r>
              <a:rPr lang="en-US" dirty="0"/>
              <a:t> </a:t>
            </a:r>
            <a:r>
              <a:rPr lang="en-US" dirty="0" err="1" smtClean="0"/>
              <a:t>bất</a:t>
            </a:r>
            <a:r>
              <a:rPr lang="en-US" dirty="0" smtClean="0"/>
              <a:t> </a:t>
            </a:r>
            <a:r>
              <a:rPr lang="en-US" dirty="0" err="1" smtClean="0"/>
              <a:t>lợi</a:t>
            </a:r>
            <a:r>
              <a:rPr lang="en-US" dirty="0" smtClean="0"/>
              <a:t> </a:t>
            </a:r>
            <a:r>
              <a:rPr lang="en-US" dirty="0" err="1" smtClean="0"/>
              <a:t>sau</a:t>
            </a:r>
            <a:r>
              <a:rPr lang="en-US" dirty="0" smtClean="0"/>
              <a:t> </a:t>
            </a:r>
            <a:r>
              <a:rPr lang="en-US" dirty="0" err="1"/>
              <a:t>tiêm</a:t>
            </a:r>
            <a:r>
              <a:rPr lang="en-US" dirty="0"/>
              <a:t> </a:t>
            </a:r>
            <a:endParaRPr lang="en-US" dirty="0" smtClean="0"/>
          </a:p>
          <a:p>
            <a:r>
              <a:rPr lang="en-US" dirty="0" err="1" smtClean="0"/>
              <a:t>Chuẩn</a:t>
            </a:r>
            <a:r>
              <a:rPr lang="en-US" dirty="0" smtClean="0"/>
              <a:t> </a:t>
            </a:r>
            <a:r>
              <a:rPr lang="en-US" dirty="0" err="1" smtClean="0"/>
              <a:t>bị</a:t>
            </a:r>
            <a:r>
              <a:rPr lang="en-US" dirty="0" smtClean="0"/>
              <a:t> </a:t>
            </a:r>
            <a:r>
              <a:rPr lang="en-US" dirty="0" err="1" smtClean="0"/>
              <a:t>đầy</a:t>
            </a:r>
            <a:r>
              <a:rPr lang="en-US" dirty="0" smtClean="0"/>
              <a:t> </a:t>
            </a:r>
            <a:r>
              <a:rPr lang="en-US" dirty="0" err="1" smtClean="0"/>
              <a:t>đủ</a:t>
            </a:r>
            <a:r>
              <a:rPr lang="en-US" dirty="0" smtClean="0"/>
              <a:t> </a:t>
            </a:r>
            <a:r>
              <a:rPr lang="en-US" dirty="0" err="1" smtClean="0"/>
              <a:t>thông</a:t>
            </a:r>
            <a:r>
              <a:rPr lang="en-US" dirty="0" smtClean="0"/>
              <a:t> tin </a:t>
            </a:r>
            <a:r>
              <a:rPr lang="en-US" dirty="0" err="1" smtClean="0"/>
              <a:t>cho</a:t>
            </a:r>
            <a:r>
              <a:rPr lang="en-US" dirty="0" smtClean="0"/>
              <a:t> </a:t>
            </a:r>
            <a:r>
              <a:rPr lang="en-US" dirty="0" err="1" smtClean="0"/>
              <a:t>phụ</a:t>
            </a:r>
            <a:r>
              <a:rPr lang="en-US" dirty="0" smtClean="0"/>
              <a:t> </a:t>
            </a:r>
            <a:r>
              <a:rPr lang="en-US" dirty="0" err="1" smtClean="0"/>
              <a:t>huynh</a:t>
            </a:r>
            <a:r>
              <a:rPr lang="en-US" dirty="0" smtClean="0"/>
              <a:t> </a:t>
            </a:r>
            <a:r>
              <a:rPr lang="en-US" dirty="0" err="1" smtClean="0"/>
              <a:t>và</a:t>
            </a:r>
            <a:r>
              <a:rPr lang="en-US" dirty="0" smtClean="0"/>
              <a:t> </a:t>
            </a:r>
            <a:r>
              <a:rPr lang="en-US" dirty="0" err="1" smtClean="0"/>
              <a:t>trẻ</a:t>
            </a:r>
            <a:endParaRPr lang="en-US" dirty="0" smtClean="0"/>
          </a:p>
          <a:p>
            <a:pPr lvl="1"/>
            <a:r>
              <a:rPr lang="en-US" dirty="0" err="1" smtClean="0"/>
              <a:t>Thông</a:t>
            </a:r>
            <a:r>
              <a:rPr lang="en-US" dirty="0" smtClean="0"/>
              <a:t> tin </a:t>
            </a:r>
            <a:r>
              <a:rPr lang="en-US" dirty="0" err="1" smtClean="0"/>
              <a:t>về</a:t>
            </a:r>
            <a:r>
              <a:rPr lang="en-US" dirty="0" smtClean="0"/>
              <a:t> </a:t>
            </a:r>
            <a:r>
              <a:rPr lang="en-US" dirty="0" err="1" smtClean="0"/>
              <a:t>vắc</a:t>
            </a:r>
            <a:r>
              <a:rPr lang="en-US" dirty="0" smtClean="0"/>
              <a:t> </a:t>
            </a:r>
            <a:r>
              <a:rPr lang="en-US" dirty="0" err="1" smtClean="0"/>
              <a:t>xin</a:t>
            </a:r>
            <a:r>
              <a:rPr lang="en-US" dirty="0" smtClean="0"/>
              <a:t> </a:t>
            </a:r>
          </a:p>
          <a:p>
            <a:pPr lvl="1"/>
            <a:r>
              <a:rPr lang="en-US" dirty="0" err="1" smtClean="0"/>
              <a:t>Thông</a:t>
            </a:r>
            <a:r>
              <a:rPr lang="en-US" dirty="0" smtClean="0"/>
              <a:t> tin </a:t>
            </a:r>
            <a:r>
              <a:rPr lang="en-US" dirty="0" err="1" smtClean="0"/>
              <a:t>về</a:t>
            </a:r>
            <a:r>
              <a:rPr lang="en-US" dirty="0" smtClean="0"/>
              <a:t> </a:t>
            </a:r>
            <a:r>
              <a:rPr lang="en-US" dirty="0" err="1" smtClean="0"/>
              <a:t>quy</a:t>
            </a:r>
            <a:r>
              <a:rPr lang="en-US" dirty="0" smtClean="0"/>
              <a:t> </a:t>
            </a:r>
            <a:r>
              <a:rPr lang="en-US" dirty="0" err="1" smtClean="0"/>
              <a:t>trình</a:t>
            </a:r>
            <a:r>
              <a:rPr lang="en-US" dirty="0" smtClean="0"/>
              <a:t> </a:t>
            </a:r>
            <a:r>
              <a:rPr lang="en-US" dirty="0" err="1" smtClean="0"/>
              <a:t>đến</a:t>
            </a:r>
            <a:r>
              <a:rPr lang="en-US" dirty="0" smtClean="0"/>
              <a:t> </a:t>
            </a:r>
            <a:r>
              <a:rPr lang="en-US" dirty="0" err="1" smtClean="0"/>
              <a:t>điểm</a:t>
            </a:r>
            <a:r>
              <a:rPr lang="en-US" dirty="0" smtClean="0"/>
              <a:t> </a:t>
            </a:r>
            <a:r>
              <a:rPr lang="en-US" dirty="0" err="1" smtClean="0"/>
              <a:t>tiêm</a:t>
            </a:r>
            <a:r>
              <a:rPr lang="en-US" dirty="0" smtClean="0"/>
              <a:t> </a:t>
            </a:r>
            <a:r>
              <a:rPr lang="en-US" dirty="0" err="1" smtClean="0"/>
              <a:t>chủng</a:t>
            </a:r>
            <a:endParaRPr lang="en-US" dirty="0" smtClean="0"/>
          </a:p>
          <a:p>
            <a:r>
              <a:rPr lang="en-US" dirty="0" err="1" smtClean="0"/>
              <a:t>Phối</a:t>
            </a:r>
            <a:r>
              <a:rPr lang="en-US" dirty="0" smtClean="0"/>
              <a:t> </a:t>
            </a:r>
            <a:r>
              <a:rPr lang="en-US" dirty="0" err="1" smtClean="0"/>
              <a:t>hợp</a:t>
            </a:r>
            <a:r>
              <a:rPr lang="en-US" dirty="0" smtClean="0"/>
              <a:t> </a:t>
            </a:r>
            <a:r>
              <a:rPr lang="en-US" dirty="0" err="1" smtClean="0"/>
              <a:t>theo</a:t>
            </a:r>
            <a:r>
              <a:rPr lang="en-US" dirty="0" smtClean="0"/>
              <a:t> </a:t>
            </a:r>
            <a:r>
              <a:rPr lang="en-US" dirty="0" err="1" smtClean="0"/>
              <a:t>dõi</a:t>
            </a:r>
            <a:r>
              <a:rPr lang="en-US" dirty="0" smtClean="0"/>
              <a:t> </a:t>
            </a:r>
            <a:r>
              <a:rPr lang="en-US" dirty="0" err="1" smtClean="0"/>
              <a:t>các</a:t>
            </a:r>
            <a:r>
              <a:rPr lang="en-US" dirty="0" smtClean="0"/>
              <a:t> </a:t>
            </a:r>
            <a:r>
              <a:rPr lang="en-US" dirty="0" err="1" smtClean="0"/>
              <a:t>phản</a:t>
            </a:r>
            <a:r>
              <a:rPr lang="en-US" dirty="0" smtClean="0"/>
              <a:t> </a:t>
            </a:r>
            <a:r>
              <a:rPr lang="en-US" dirty="0" err="1" smtClean="0"/>
              <a:t>ứng</a:t>
            </a:r>
            <a:r>
              <a:rPr lang="en-US" dirty="0" smtClean="0"/>
              <a:t> </a:t>
            </a:r>
            <a:r>
              <a:rPr lang="en-US" dirty="0" err="1" smtClean="0"/>
              <a:t>sau</a:t>
            </a:r>
            <a:r>
              <a:rPr lang="en-US" dirty="0" smtClean="0"/>
              <a:t> </a:t>
            </a:r>
            <a:r>
              <a:rPr lang="en-US" dirty="0" err="1" smtClean="0"/>
              <a:t>tiêm</a:t>
            </a:r>
            <a:r>
              <a:rPr lang="en-US" dirty="0" smtClean="0"/>
              <a:t> </a:t>
            </a:r>
            <a:r>
              <a:rPr lang="en-US" dirty="0" err="1" smtClean="0"/>
              <a:t>giữa</a:t>
            </a:r>
            <a:r>
              <a:rPr lang="en-US" dirty="0" smtClean="0"/>
              <a:t> </a:t>
            </a:r>
            <a:r>
              <a:rPr lang="en-US" dirty="0" err="1" smtClean="0"/>
              <a:t>cán</a:t>
            </a:r>
            <a:r>
              <a:rPr lang="en-US" dirty="0" smtClean="0"/>
              <a:t> </a:t>
            </a:r>
            <a:r>
              <a:rPr lang="en-US" dirty="0" err="1" smtClean="0"/>
              <a:t>bộ</a:t>
            </a:r>
            <a:r>
              <a:rPr lang="en-US" dirty="0" smtClean="0"/>
              <a:t> y </a:t>
            </a:r>
            <a:r>
              <a:rPr lang="en-US" dirty="0" err="1" smtClean="0"/>
              <a:t>tế</a:t>
            </a:r>
            <a:r>
              <a:rPr lang="en-US" dirty="0" smtClean="0"/>
              <a:t> </a:t>
            </a:r>
            <a:r>
              <a:rPr lang="en-US" dirty="0" err="1" smtClean="0"/>
              <a:t>và</a:t>
            </a:r>
            <a:r>
              <a:rPr lang="en-US" dirty="0" smtClean="0"/>
              <a:t> </a:t>
            </a:r>
            <a:r>
              <a:rPr lang="en-US" dirty="0" err="1" smtClean="0"/>
              <a:t>phụ</a:t>
            </a:r>
            <a:r>
              <a:rPr lang="en-US" dirty="0" smtClean="0"/>
              <a:t> </a:t>
            </a:r>
            <a:r>
              <a:rPr lang="en-US" dirty="0" err="1" smtClean="0"/>
              <a:t>huynh</a:t>
            </a:r>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9839576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Danh</a:t>
            </a:r>
            <a:r>
              <a:rPr lang="en-US" dirty="0" smtClean="0"/>
              <a:t> </a:t>
            </a:r>
            <a:r>
              <a:rPr lang="en-US" dirty="0" err="1" smtClean="0"/>
              <a:t>bạ</a:t>
            </a:r>
            <a:r>
              <a:rPr lang="en-US" dirty="0" smtClean="0"/>
              <a:t> hotline </a:t>
            </a:r>
            <a:r>
              <a:rPr lang="en-US" dirty="0" err="1" smtClean="0"/>
              <a:t>tiêm</a:t>
            </a:r>
            <a:r>
              <a:rPr lang="en-US" dirty="0" smtClean="0"/>
              <a:t> </a:t>
            </a:r>
            <a:r>
              <a:rPr lang="en-US" dirty="0" err="1" smtClean="0"/>
              <a:t>chủng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17904124"/>
              </p:ext>
            </p:extLst>
          </p:nvPr>
        </p:nvGraphicFramePr>
        <p:xfrm>
          <a:off x="609600" y="1600200"/>
          <a:ext cx="10972800" cy="6101080"/>
        </p:xfrm>
        <a:graphic>
          <a:graphicData uri="http://schemas.openxmlformats.org/drawingml/2006/table">
            <a:tbl>
              <a:tblPr firstRow="1" bandRow="1">
                <a:tableStyleId>{5C22544A-7EE6-4342-B048-85BDC9FD1C3A}</a:tableStyleId>
              </a:tblPr>
              <a:tblGrid>
                <a:gridCol w="1381944"/>
                <a:gridCol w="4104456"/>
                <a:gridCol w="2743200"/>
                <a:gridCol w="2743200"/>
              </a:tblGrid>
              <a:tr h="370840">
                <a:tc>
                  <a:txBody>
                    <a:bodyPr/>
                    <a:lstStyle/>
                    <a:p>
                      <a:r>
                        <a:rPr lang="en-US" dirty="0" err="1" smtClean="0"/>
                        <a:t>Số</a:t>
                      </a:r>
                      <a:r>
                        <a:rPr lang="en-US" baseline="0" dirty="0" smtClean="0"/>
                        <a:t> </a:t>
                      </a:r>
                      <a:r>
                        <a:rPr lang="en-US" baseline="0" dirty="0" err="1" smtClean="0"/>
                        <a:t>thứ</a:t>
                      </a:r>
                      <a:r>
                        <a:rPr lang="en-US" baseline="0" dirty="0" smtClean="0"/>
                        <a:t> </a:t>
                      </a:r>
                      <a:r>
                        <a:rPr lang="en-US" baseline="0" dirty="0" err="1" smtClean="0"/>
                        <a:t>tự</a:t>
                      </a:r>
                      <a:endParaRPr lang="en-US" dirty="0"/>
                    </a:p>
                  </a:txBody>
                  <a:tcPr/>
                </a:tc>
                <a:tc>
                  <a:txBody>
                    <a:bodyPr/>
                    <a:lstStyle/>
                    <a:p>
                      <a:pPr indent="457200" algn="ctr">
                        <a:spcBef>
                          <a:spcPts val="600"/>
                        </a:spcBef>
                        <a:spcAft>
                          <a:spcPts val="600"/>
                        </a:spcAft>
                      </a:pPr>
                      <a:r>
                        <a:rPr lang="en-US" sz="1500" b="1" dirty="0" err="1" smtClean="0">
                          <a:effectLst/>
                          <a:latin typeface="Times New Roman" panose="02020603050405020304" pitchFamily="18" charset="0"/>
                          <a:ea typeface="Calibri" panose="020F0502020204030204" pitchFamily="34" charset="0"/>
                          <a:cs typeface="Times New Roman" panose="02020603050405020304" pitchFamily="18" charset="0"/>
                        </a:rPr>
                        <a:t>Đơn</a:t>
                      </a:r>
                      <a:r>
                        <a:rPr lang="en-US" sz="15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vị</a:t>
                      </a:r>
                      <a:r>
                        <a:rPr lang="en-US" sz="15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phụ</a:t>
                      </a:r>
                      <a:r>
                        <a:rPr lang="en-US" sz="15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trách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spcBef>
                          <a:spcPts val="600"/>
                        </a:spcBef>
                        <a:spcAft>
                          <a:spcPts val="600"/>
                        </a:spcAft>
                      </a:pPr>
                      <a:r>
                        <a:rPr lang="en-US" sz="1500" b="1" dirty="0" smtClean="0">
                          <a:effectLst/>
                          <a:latin typeface="Times New Roman" panose="02020603050405020304" pitchFamily="18" charset="0"/>
                          <a:ea typeface="Calibri" panose="020F0502020204030204" pitchFamily="34" charset="0"/>
                          <a:cs typeface="Times New Roman" panose="02020603050405020304" pitchFamily="18" charset="0"/>
                        </a:rPr>
                        <a:t>Hotline </a:t>
                      </a:r>
                      <a:r>
                        <a:rPr lang="en-US" sz="1500" b="1" dirty="0" err="1" smtClean="0">
                          <a:effectLst/>
                          <a:latin typeface="Times New Roman" panose="02020603050405020304" pitchFamily="18" charset="0"/>
                          <a:ea typeface="Calibri" panose="020F0502020204030204" pitchFamily="34" charset="0"/>
                          <a:cs typeface="Times New Roman" panose="02020603050405020304" pitchFamily="18" charset="0"/>
                        </a:rPr>
                        <a:t>về</a:t>
                      </a:r>
                      <a:r>
                        <a:rPr lang="en-US" sz="15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chuyên</a:t>
                      </a:r>
                      <a:r>
                        <a:rPr lang="en-US" sz="15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môn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spcBef>
                          <a:spcPts val="600"/>
                        </a:spcBef>
                        <a:spcAft>
                          <a:spcPts val="600"/>
                        </a:spcAft>
                      </a:pPr>
                      <a:r>
                        <a:rPr lang="en-US" sz="1500" b="1" dirty="0" smtClean="0">
                          <a:effectLst/>
                          <a:latin typeface="Times New Roman" panose="02020603050405020304" pitchFamily="18" charset="0"/>
                          <a:ea typeface="Calibri" panose="020F0502020204030204" pitchFamily="34" charset="0"/>
                          <a:cs typeface="Times New Roman" panose="02020603050405020304" pitchFamily="18" charset="0"/>
                        </a:rPr>
                        <a:t>Hotline</a:t>
                      </a:r>
                      <a:r>
                        <a:rPr lang="en-US" sz="15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về</a:t>
                      </a:r>
                      <a:r>
                        <a:rPr lang="en-US" sz="15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Hồ</a:t>
                      </a:r>
                      <a:r>
                        <a:rPr lang="en-US" sz="15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sơ</a:t>
                      </a:r>
                      <a:r>
                        <a:rPr lang="en-US" sz="15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sức</a:t>
                      </a:r>
                      <a:r>
                        <a:rPr lang="en-US" sz="15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khỏe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r>
                        <a:rPr lang="en-US" sz="2400" dirty="0" smtClean="0"/>
                        <a:t>1</a:t>
                      </a:r>
                      <a:endParaRPr lang="en-US" sz="2400" dirty="0"/>
                    </a:p>
                  </a:txBody>
                  <a:tcPr/>
                </a:tc>
                <a:tc>
                  <a:txBody>
                    <a:bodyPr/>
                    <a:lstStyle/>
                    <a:p>
                      <a:pPr indent="457200" algn="l">
                        <a:spcBef>
                          <a:spcPts val="600"/>
                        </a:spcBef>
                        <a:spcAft>
                          <a:spcPts val="600"/>
                        </a:spcAft>
                      </a:pP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Trung</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tâm</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kiểm</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soát</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bệnh</a:t>
                      </a:r>
                      <a:r>
                        <a:rPr lang="en-US"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tật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spcBef>
                          <a:spcPts val="600"/>
                        </a:spcBef>
                        <a:spcAft>
                          <a:spcPts val="6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1900 988 975, nhánh 1 và 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spcBef>
                          <a:spcPts val="600"/>
                        </a:spcBef>
                        <a:spcAft>
                          <a:spcPts val="6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r>
                        <a:rPr lang="en-US" sz="2400" dirty="0" smtClean="0"/>
                        <a:t>2</a:t>
                      </a:r>
                      <a:endParaRPr lang="en-US" sz="2400" dirty="0"/>
                    </a:p>
                  </a:txBody>
                  <a:tcPr/>
                </a:tc>
                <a:tc>
                  <a:txBody>
                    <a:bodyPr/>
                    <a:lstStyle/>
                    <a:p>
                      <a:pPr indent="457200" algn="l">
                        <a:spcBef>
                          <a:spcPts val="600"/>
                        </a:spcBef>
                        <a:spcAft>
                          <a:spcPts val="6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Bệnh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viện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Nẵng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457200" algn="ctr" defTabSz="914400" rtl="0" eaLnBrk="1" fontAlgn="auto" latinLnBrk="0" hangingPunct="1">
                        <a:lnSpc>
                          <a:spcPct val="100000"/>
                        </a:lnSpc>
                        <a:spcBef>
                          <a:spcPts val="600"/>
                        </a:spcBef>
                        <a:spcAft>
                          <a:spcPts val="600"/>
                        </a:spcAft>
                        <a:buClrTx/>
                        <a:buSzTx/>
                        <a:buFontTx/>
                        <a:buNone/>
                        <a:tabLst/>
                        <a:defRPr/>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0935661852</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7200" algn="ctr">
                        <a:spcBef>
                          <a:spcPts val="600"/>
                        </a:spcBef>
                        <a:spcAft>
                          <a:spcPts val="6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457200" algn="ctr" defTabSz="914400" rtl="0" eaLnBrk="1" fontAlgn="auto" latinLnBrk="0" hangingPunct="1">
                        <a:lnSpc>
                          <a:spcPct val="100000"/>
                        </a:lnSpc>
                        <a:spcBef>
                          <a:spcPts val="600"/>
                        </a:spcBef>
                        <a:spcAft>
                          <a:spcPts val="600"/>
                        </a:spcAft>
                        <a:buClrTx/>
                        <a:buSzTx/>
                        <a:buFontTx/>
                        <a:buNone/>
                        <a:tabLst/>
                        <a:defRPr/>
                      </a:pP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0905378890</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7200" algn="ctr">
                        <a:spcBef>
                          <a:spcPts val="600"/>
                        </a:spcBef>
                        <a:spcAft>
                          <a:spcPts val="6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r>
                        <a:rPr lang="en-US" sz="2400" dirty="0" smtClean="0"/>
                        <a:t>3</a:t>
                      </a:r>
                      <a:endParaRPr lang="en-US" sz="2400" dirty="0"/>
                    </a:p>
                  </a:txBody>
                  <a:tcPr/>
                </a:tc>
                <a:tc>
                  <a:txBody>
                    <a:bodyPr/>
                    <a:lstStyle/>
                    <a:p>
                      <a:pPr indent="457200" algn="l">
                        <a:spcBef>
                          <a:spcPts val="600"/>
                        </a:spcBef>
                        <a:spcAft>
                          <a:spcPts val="6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Bệnh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viện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Phụ</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spcBef>
                          <a:spcPts val="600"/>
                        </a:spcBef>
                        <a:spcAft>
                          <a:spcPts val="6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0708081199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spcBef>
                          <a:spcPts val="600"/>
                        </a:spcBef>
                        <a:spcAft>
                          <a:spcPts val="6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r>
                        <a:rPr lang="en-US" sz="2400" dirty="0" smtClean="0"/>
                        <a:t>4</a:t>
                      </a:r>
                      <a:endParaRPr lang="en-US" sz="2400" dirty="0"/>
                    </a:p>
                  </a:txBody>
                  <a:tcPr/>
                </a:tc>
                <a:tc>
                  <a:txBody>
                    <a:bodyPr/>
                    <a:lstStyle/>
                    <a:p>
                      <a:pPr indent="457200" algn="l">
                        <a:spcBef>
                          <a:spcPts val="600"/>
                        </a:spcBef>
                        <a:spcAft>
                          <a:spcPts val="6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Trung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y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Hòa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Vang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spcBef>
                          <a:spcPts val="600"/>
                        </a:spcBef>
                        <a:spcAft>
                          <a:spcPts val="6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0905737962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spcBef>
                          <a:spcPts val="600"/>
                        </a:spcBef>
                        <a:spcAft>
                          <a:spcPts val="6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r>
                        <a:rPr lang="en-US" sz="2400" dirty="0" smtClean="0"/>
                        <a:t>5</a:t>
                      </a:r>
                      <a:endParaRPr lang="en-US" sz="2400" dirty="0"/>
                    </a:p>
                  </a:txBody>
                  <a:tcPr/>
                </a:tc>
                <a:tc>
                  <a:txBody>
                    <a:bodyPr/>
                    <a:lstStyle/>
                    <a:p>
                      <a:pPr indent="457200" algn="l">
                        <a:spcBef>
                          <a:spcPts val="600"/>
                        </a:spcBef>
                        <a:spcAft>
                          <a:spcPts val="6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Trung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y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Cẩm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Lệ</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spcBef>
                          <a:spcPts val="600"/>
                        </a:spcBef>
                        <a:spcAft>
                          <a:spcPts val="6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0906312572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spcBef>
                          <a:spcPts val="600"/>
                        </a:spcBef>
                        <a:spcAft>
                          <a:spcPts val="60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0935667670</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r>
                        <a:rPr lang="en-US" sz="2400" dirty="0" smtClean="0"/>
                        <a:t>6</a:t>
                      </a:r>
                      <a:endParaRPr lang="en-US" sz="2400" dirty="0"/>
                    </a:p>
                  </a:txBody>
                  <a:tcPr/>
                </a:tc>
                <a:tc>
                  <a:txBody>
                    <a:bodyPr/>
                    <a:lstStyle/>
                    <a:p>
                      <a:pPr indent="457200" algn="l">
                        <a:spcBef>
                          <a:spcPts val="600"/>
                        </a:spcBef>
                        <a:spcAft>
                          <a:spcPts val="6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Trung Tâm y tế Liên Chiểu</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spcBef>
                          <a:spcPts val="600"/>
                        </a:spcBef>
                        <a:spcAft>
                          <a:spcPts val="6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0903509209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spcBef>
                          <a:spcPts val="600"/>
                        </a:spcBef>
                        <a:spcAft>
                          <a:spcPts val="6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r>
                        <a:rPr lang="en-US" sz="2400" dirty="0" smtClean="0"/>
                        <a:t>7</a:t>
                      </a:r>
                      <a:endParaRPr lang="en-US" sz="2400" dirty="0"/>
                    </a:p>
                  </a:txBody>
                  <a:tcPr/>
                </a:tc>
                <a:tc>
                  <a:txBody>
                    <a:bodyPr/>
                    <a:lstStyle/>
                    <a:p>
                      <a:pPr indent="457200" algn="l">
                        <a:spcBef>
                          <a:spcPts val="600"/>
                        </a:spcBef>
                        <a:spcAft>
                          <a:spcPts val="6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Trung tâm y tế Ngũ Hành Sơn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457200" algn="ctr" defTabSz="914400" rtl="0" eaLnBrk="1" fontAlgn="auto" latinLnBrk="0" hangingPunct="1">
                        <a:lnSpc>
                          <a:spcPct val="100000"/>
                        </a:lnSpc>
                        <a:spcBef>
                          <a:spcPts val="600"/>
                        </a:spcBef>
                        <a:spcAft>
                          <a:spcPts val="600"/>
                        </a:spcAft>
                        <a:buClrTx/>
                        <a:buSzTx/>
                        <a:buFontTx/>
                        <a:buNone/>
                        <a:tabLst/>
                        <a:defRPr/>
                      </a:pP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0779464621</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7200" algn="ctr">
                        <a:spcBef>
                          <a:spcPts val="60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457200" algn="ctr" defTabSz="914400" rtl="0" eaLnBrk="1" fontAlgn="auto" latinLnBrk="0" hangingPunct="1">
                        <a:lnSpc>
                          <a:spcPct val="100000"/>
                        </a:lnSpc>
                        <a:spcBef>
                          <a:spcPts val="600"/>
                        </a:spcBef>
                        <a:spcAft>
                          <a:spcPts val="600"/>
                        </a:spcAft>
                        <a:buClrTx/>
                        <a:buSzTx/>
                        <a:buFontTx/>
                        <a:buNone/>
                        <a:tabLst/>
                        <a:defRPr/>
                      </a:pP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0905641422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7200" algn="ctr">
                        <a:spcBef>
                          <a:spcPts val="60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r>
                        <a:rPr lang="en-US" sz="2400" dirty="0" smtClean="0"/>
                        <a:t>8</a:t>
                      </a:r>
                      <a:endParaRPr lang="en-US" sz="2400" dirty="0"/>
                    </a:p>
                  </a:txBody>
                  <a:tcPr/>
                </a:tc>
                <a:tc>
                  <a:txBody>
                    <a:bodyPr/>
                    <a:lstStyle/>
                    <a:p>
                      <a:pPr indent="457200" algn="l">
                        <a:spcBef>
                          <a:spcPts val="600"/>
                        </a:spcBef>
                        <a:spcAft>
                          <a:spcPts val="6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Trung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y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Hải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Châu</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spcBef>
                          <a:spcPts val="600"/>
                        </a:spcBef>
                        <a:spcAft>
                          <a:spcPts val="6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0905136762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spcBef>
                          <a:spcPts val="60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r>
                        <a:rPr lang="en-US" sz="2400" dirty="0" smtClean="0"/>
                        <a:t>9</a:t>
                      </a:r>
                      <a:endParaRPr lang="en-US" sz="2400" dirty="0"/>
                    </a:p>
                  </a:txBody>
                  <a:tcPr/>
                </a:tc>
                <a:tc>
                  <a:txBody>
                    <a:bodyPr/>
                    <a:lstStyle/>
                    <a:p>
                      <a:pPr indent="457200" algn="l">
                        <a:spcBef>
                          <a:spcPts val="600"/>
                        </a:spcBef>
                        <a:spcAft>
                          <a:spcPts val="6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Trung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y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Thanh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Khê</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spcBef>
                          <a:spcPts val="600"/>
                        </a:spcBef>
                        <a:spcAft>
                          <a:spcPts val="6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0986609680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spcBef>
                          <a:spcPts val="600"/>
                        </a:spcBef>
                        <a:spcAft>
                          <a:spcPts val="6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r>
                        <a:rPr lang="en-US" sz="2400" dirty="0" smtClean="0"/>
                        <a:t>10</a:t>
                      </a:r>
                      <a:endParaRPr lang="en-US" sz="2400" dirty="0"/>
                    </a:p>
                  </a:txBody>
                  <a:tcPr/>
                </a:tc>
                <a:tc>
                  <a:txBody>
                    <a:bodyPr/>
                    <a:lstStyle/>
                    <a:p>
                      <a:pPr indent="457200" algn="l">
                        <a:spcBef>
                          <a:spcPts val="600"/>
                        </a:spcBef>
                        <a:spcAft>
                          <a:spcPts val="6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Trung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y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Trà</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spcBef>
                          <a:spcPts val="600"/>
                        </a:spcBef>
                        <a:spcAft>
                          <a:spcPts val="60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0935516787</a:t>
                      </a:r>
                    </a:p>
                    <a:p>
                      <a:pPr indent="457200" algn="ctr">
                        <a:spcBef>
                          <a:spcPts val="600"/>
                        </a:spcBef>
                        <a:spcAft>
                          <a:spcPts val="60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09696715550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spcBef>
                          <a:spcPts val="600"/>
                        </a:spcBef>
                        <a:spcAft>
                          <a:spcPts val="600"/>
                        </a:spcAft>
                      </a:pPr>
                      <a:r>
                        <a:rPr lang="en-US" sz="1800" smtClean="0">
                          <a:effectLst/>
                          <a:latin typeface="Times New Roman" panose="02020603050405020304" pitchFamily="18" charset="0"/>
                          <a:ea typeface="Calibri" panose="020F0502020204030204" pitchFamily="34" charset="0"/>
                          <a:cs typeface="Times New Roman" panose="02020603050405020304" pitchFamily="18" charset="0"/>
                        </a:rPr>
                        <a:t>0961333168</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endParaRPr lang="en-US" sz="2400"/>
                    </a:p>
                  </a:txBody>
                  <a:tcPr/>
                </a:tc>
                <a:tc>
                  <a:txBody>
                    <a:bodyPr/>
                    <a:lstStyle/>
                    <a:p>
                      <a:endParaRPr lang="en-US" sz="2400"/>
                    </a:p>
                  </a:txBody>
                  <a:tcPr marL="68580" marR="68580" marT="0" marB="0"/>
                </a:tc>
                <a:tc>
                  <a:txBody>
                    <a:bodyPr/>
                    <a:lstStyle/>
                    <a:p>
                      <a:endParaRPr lang="en-US" sz="2400" dirty="0"/>
                    </a:p>
                  </a:txBody>
                  <a:tcPr marL="68580" marR="68580" marT="0" marB="0"/>
                </a:tc>
                <a:tc>
                  <a:txBody>
                    <a:bodyPr/>
                    <a:lstStyle/>
                    <a:p>
                      <a:pPr indent="457200" algn="ctr">
                        <a:spcBef>
                          <a:spcPts val="600"/>
                        </a:spcBef>
                        <a:spcAft>
                          <a:spcPts val="6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7603099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91820" y="1291390"/>
            <a:ext cx="3608363" cy="4581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66950" y="5443971"/>
            <a:ext cx="7658101" cy="857250"/>
          </a:xfrm>
        </p:spPr>
        <p:txBody>
          <a:bodyPr>
            <a:normAutofit fontScale="90000"/>
          </a:bodyPr>
          <a:lstStyle/>
          <a:p>
            <a:r>
              <a:rPr lang="en-US" dirty="0" smtClean="0"/>
              <a:t>Cho </a:t>
            </a:r>
            <a:r>
              <a:rPr lang="en-US" dirty="0" err="1" smtClean="0"/>
              <a:t>trẻ</a:t>
            </a:r>
            <a:r>
              <a:rPr lang="en-US" dirty="0" smtClean="0"/>
              <a:t> </a:t>
            </a:r>
            <a:r>
              <a:rPr lang="en-US" dirty="0" err="1" smtClean="0"/>
              <a:t>thơ</a:t>
            </a:r>
            <a:r>
              <a:rPr lang="en-US" dirty="0" smtClean="0"/>
              <a:t> </a:t>
            </a:r>
            <a:r>
              <a:rPr lang="en-US" dirty="0" err="1" smtClean="0"/>
              <a:t>sức</a:t>
            </a:r>
            <a:r>
              <a:rPr lang="en-US" dirty="0" smtClean="0"/>
              <a:t> </a:t>
            </a:r>
            <a:r>
              <a:rPr lang="en-US" dirty="0" err="1" smtClean="0"/>
              <a:t>khỏe</a:t>
            </a:r>
            <a:r>
              <a:rPr lang="en-US" dirty="0" smtClean="0"/>
              <a:t> </a:t>
            </a:r>
            <a:r>
              <a:rPr lang="en-US" dirty="0" err="1" smtClean="0"/>
              <a:t>và</a:t>
            </a:r>
            <a:r>
              <a:rPr lang="en-US" dirty="0" smtClean="0"/>
              <a:t> </a:t>
            </a:r>
            <a:r>
              <a:rPr lang="en-US" dirty="0" err="1" smtClean="0"/>
              <a:t>yêu</a:t>
            </a:r>
            <a:r>
              <a:rPr lang="en-US" dirty="0" smtClean="0"/>
              <a:t> </a:t>
            </a:r>
            <a:r>
              <a:rPr lang="en-US" dirty="0" err="1" smtClean="0"/>
              <a:t>thương</a:t>
            </a:r>
            <a:r>
              <a:rPr lang="en-US" dirty="0" smtClean="0"/>
              <a:t/>
            </a:r>
            <a:br>
              <a:rPr lang="en-US" dirty="0" smtClean="0"/>
            </a:br>
            <a:r>
              <a:rPr lang="en-US" dirty="0" smtClean="0"/>
              <a:t>Da Nang, Viet Nam</a:t>
            </a:r>
            <a:endParaRPr lang="en-US" dirty="0"/>
          </a:p>
        </p:txBody>
      </p:sp>
    </p:spTree>
    <p:extLst>
      <p:ext uri="{BB962C8B-B14F-4D97-AF65-F5344CB8AC3E}">
        <p14:creationId xmlns:p14="http://schemas.microsoft.com/office/powerpoint/2010/main" val="2328446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1"/>
            <a:ext cx="10972800" cy="1143000"/>
          </a:xfrm>
        </p:spPr>
        <p:txBody>
          <a:bodyPr>
            <a:normAutofit fontScale="90000"/>
          </a:bodyPr>
          <a:lstStyle/>
          <a:p>
            <a:r>
              <a:rPr lang="en-US" dirty="0" err="1" smtClean="0">
                <a:solidFill>
                  <a:srgbClr val="FF0000"/>
                </a:solidFill>
              </a:rPr>
              <a:t>Lợi</a:t>
            </a:r>
            <a:r>
              <a:rPr lang="en-US" dirty="0" smtClean="0">
                <a:solidFill>
                  <a:srgbClr val="FF0000"/>
                </a:solidFill>
              </a:rPr>
              <a:t> </a:t>
            </a:r>
            <a:r>
              <a:rPr lang="en-US" dirty="0" err="1" smtClean="0">
                <a:solidFill>
                  <a:srgbClr val="FF0000"/>
                </a:solidFill>
              </a:rPr>
              <a:t>ích</a:t>
            </a:r>
            <a:r>
              <a:rPr lang="en-US" dirty="0" smtClean="0">
                <a:solidFill>
                  <a:srgbClr val="FF0000"/>
                </a:solidFill>
              </a:rPr>
              <a:t> </a:t>
            </a:r>
            <a:r>
              <a:rPr lang="en-US" dirty="0" err="1" smtClean="0">
                <a:solidFill>
                  <a:srgbClr val="FF0000"/>
                </a:solidFill>
              </a:rPr>
              <a:t>của</a:t>
            </a:r>
            <a:r>
              <a:rPr lang="en-US" dirty="0" smtClean="0">
                <a:solidFill>
                  <a:srgbClr val="FF0000"/>
                </a:solidFill>
              </a:rPr>
              <a:t> </a:t>
            </a:r>
            <a:r>
              <a:rPr lang="en-US" dirty="0" err="1" smtClean="0">
                <a:solidFill>
                  <a:srgbClr val="FF0000"/>
                </a:solidFill>
              </a:rPr>
              <a:t>tiêm</a:t>
            </a:r>
            <a:r>
              <a:rPr lang="en-US" dirty="0" smtClean="0">
                <a:solidFill>
                  <a:srgbClr val="FF0000"/>
                </a:solidFill>
              </a:rPr>
              <a:t> </a:t>
            </a:r>
            <a:r>
              <a:rPr lang="en-US" dirty="0" err="1" smtClean="0">
                <a:solidFill>
                  <a:srgbClr val="FF0000"/>
                </a:solidFill>
              </a:rPr>
              <a:t>vắc</a:t>
            </a:r>
            <a:r>
              <a:rPr lang="en-US" dirty="0" smtClean="0">
                <a:solidFill>
                  <a:srgbClr val="FF0000"/>
                </a:solidFill>
              </a:rPr>
              <a:t> </a:t>
            </a:r>
            <a:r>
              <a:rPr lang="en-US" dirty="0" err="1" smtClean="0">
                <a:solidFill>
                  <a:srgbClr val="FF0000"/>
                </a:solidFill>
              </a:rPr>
              <a:t>xin</a:t>
            </a:r>
            <a:r>
              <a:rPr lang="en-US" dirty="0" smtClean="0">
                <a:solidFill>
                  <a:srgbClr val="FF0000"/>
                </a:solidFill>
              </a:rPr>
              <a:t> </a:t>
            </a:r>
            <a:r>
              <a:rPr lang="en-US" dirty="0" err="1" smtClean="0">
                <a:solidFill>
                  <a:srgbClr val="FF0000"/>
                </a:solidFill>
              </a:rPr>
              <a:t>phòng</a:t>
            </a:r>
            <a:r>
              <a:rPr lang="en-US" dirty="0" smtClean="0">
                <a:solidFill>
                  <a:srgbClr val="FF0000"/>
                </a:solidFill>
              </a:rPr>
              <a:t> COVID-19 ở </a:t>
            </a:r>
            <a:r>
              <a:rPr lang="en-US" dirty="0" err="1">
                <a:solidFill>
                  <a:srgbClr val="FF0000"/>
                </a:solidFill>
              </a:rPr>
              <a:t>trẻ</a:t>
            </a:r>
            <a:r>
              <a:rPr lang="en-US" dirty="0">
                <a:solidFill>
                  <a:srgbClr val="FF0000"/>
                </a:solidFill>
              </a:rPr>
              <a:t> </a:t>
            </a:r>
            <a:r>
              <a:rPr lang="en-US" dirty="0" err="1" smtClean="0">
                <a:solidFill>
                  <a:srgbClr val="FF0000"/>
                </a:solidFill>
              </a:rPr>
              <a:t>em</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lstStyle/>
          <a:p>
            <a:pPr algn="just"/>
            <a:r>
              <a:rPr lang="en-US" altLang="en-US" dirty="0" err="1" smtClean="0">
                <a:solidFill>
                  <a:srgbClr val="002060"/>
                </a:solidFill>
                <a:latin typeface="Calibri (Body)"/>
                <a:cs typeface="Arial" panose="020B0604020202020204" pitchFamily="34" charset="0"/>
              </a:rPr>
              <a:t>Vắc</a:t>
            </a:r>
            <a:r>
              <a:rPr lang="en-US" altLang="en-US" dirty="0" smtClean="0">
                <a:solidFill>
                  <a:srgbClr val="002060"/>
                </a:solidFill>
                <a:latin typeface="Calibri (Body)"/>
                <a:cs typeface="Arial" panose="020B0604020202020204" pitchFamily="34" charset="0"/>
              </a:rPr>
              <a:t> </a:t>
            </a:r>
            <a:r>
              <a:rPr lang="en-US" altLang="en-US" dirty="0" err="1">
                <a:solidFill>
                  <a:srgbClr val="002060"/>
                </a:solidFill>
                <a:latin typeface="Calibri (Body)"/>
                <a:cs typeface="Arial" panose="020B0604020202020204" pitchFamily="34" charset="0"/>
              </a:rPr>
              <a:t>xin</a:t>
            </a:r>
            <a:r>
              <a:rPr lang="en-US" altLang="en-US" dirty="0">
                <a:solidFill>
                  <a:srgbClr val="002060"/>
                </a:solidFill>
                <a:latin typeface="Calibri (Body)"/>
                <a:cs typeface="Arial" panose="020B0604020202020204" pitchFamily="34" charset="0"/>
              </a:rPr>
              <a:t> </a:t>
            </a:r>
            <a:r>
              <a:rPr lang="en-US" altLang="en-US" dirty="0" err="1">
                <a:solidFill>
                  <a:srgbClr val="002060"/>
                </a:solidFill>
                <a:latin typeface="Calibri (Body)"/>
                <a:cs typeface="Arial" panose="020B0604020202020204" pitchFamily="34" charset="0"/>
              </a:rPr>
              <a:t>phòng</a:t>
            </a:r>
            <a:r>
              <a:rPr lang="en-US" altLang="en-US" dirty="0">
                <a:solidFill>
                  <a:srgbClr val="002060"/>
                </a:solidFill>
                <a:latin typeface="Calibri (Body)"/>
                <a:cs typeface="Arial" panose="020B0604020202020204" pitchFamily="34" charset="0"/>
              </a:rPr>
              <a:t> COVID-19 </a:t>
            </a:r>
            <a:r>
              <a:rPr lang="en-US" altLang="en-US" dirty="0" err="1" smtClean="0">
                <a:solidFill>
                  <a:srgbClr val="002060"/>
                </a:solidFill>
                <a:latin typeface="Calibri (Body)"/>
                <a:cs typeface="Arial" panose="020B0604020202020204" pitchFamily="34" charset="0"/>
              </a:rPr>
              <a:t>giúp</a:t>
            </a:r>
            <a:r>
              <a:rPr lang="en-US" altLang="en-US" dirty="0" smtClean="0">
                <a:solidFill>
                  <a:srgbClr val="002060"/>
                </a:solidFill>
                <a:latin typeface="Calibri (Body)"/>
                <a:cs typeface="Arial" panose="020B0604020202020204" pitchFamily="34" charset="0"/>
              </a:rPr>
              <a:t> </a:t>
            </a:r>
            <a:r>
              <a:rPr lang="en-US" altLang="en-US" dirty="0" err="1" smtClean="0">
                <a:solidFill>
                  <a:srgbClr val="002060"/>
                </a:solidFill>
                <a:latin typeface="Calibri (Body)"/>
                <a:cs typeface="Arial" panose="020B0604020202020204" pitchFamily="34" charset="0"/>
              </a:rPr>
              <a:t>trẻ</a:t>
            </a:r>
            <a:r>
              <a:rPr lang="en-US" altLang="en-US" dirty="0" smtClean="0">
                <a:solidFill>
                  <a:srgbClr val="002060"/>
                </a:solidFill>
                <a:latin typeface="Calibri (Body)"/>
                <a:cs typeface="Arial" panose="020B0604020202020204" pitchFamily="34" charset="0"/>
              </a:rPr>
              <a:t> </a:t>
            </a:r>
            <a:r>
              <a:rPr lang="en-US" altLang="en-US" dirty="0" err="1" smtClean="0">
                <a:solidFill>
                  <a:srgbClr val="002060"/>
                </a:solidFill>
                <a:latin typeface="Calibri (Body)"/>
                <a:cs typeface="Arial" panose="020B0604020202020204" pitchFamily="34" charset="0"/>
              </a:rPr>
              <a:t>phòng</a:t>
            </a:r>
            <a:r>
              <a:rPr lang="en-US" altLang="en-US" dirty="0" smtClean="0">
                <a:solidFill>
                  <a:srgbClr val="002060"/>
                </a:solidFill>
                <a:latin typeface="Calibri (Body)"/>
                <a:cs typeface="Arial" panose="020B0604020202020204" pitchFamily="34" charset="0"/>
              </a:rPr>
              <a:t> </a:t>
            </a:r>
            <a:r>
              <a:rPr lang="en-US" altLang="en-US" dirty="0" err="1" smtClean="0">
                <a:solidFill>
                  <a:srgbClr val="002060"/>
                </a:solidFill>
                <a:latin typeface="Calibri (Body)"/>
                <a:cs typeface="Arial" panose="020B0604020202020204" pitchFamily="34" charset="0"/>
              </a:rPr>
              <a:t>ngừa</a:t>
            </a:r>
            <a:r>
              <a:rPr lang="en-US" altLang="en-US" dirty="0" smtClean="0">
                <a:solidFill>
                  <a:srgbClr val="002060"/>
                </a:solidFill>
                <a:latin typeface="Calibri (Body)"/>
                <a:cs typeface="Arial" panose="020B0604020202020204" pitchFamily="34" charset="0"/>
              </a:rPr>
              <a:t> </a:t>
            </a:r>
            <a:r>
              <a:rPr lang="en-US" altLang="en-US" dirty="0" err="1" smtClean="0">
                <a:solidFill>
                  <a:srgbClr val="002060"/>
                </a:solidFill>
                <a:latin typeface="Calibri (Body)"/>
                <a:cs typeface="Arial" panose="020B0604020202020204" pitchFamily="34" charset="0"/>
              </a:rPr>
              <a:t>nhiễm</a:t>
            </a:r>
            <a:r>
              <a:rPr lang="en-US" altLang="en-US" dirty="0" smtClean="0">
                <a:solidFill>
                  <a:srgbClr val="002060"/>
                </a:solidFill>
                <a:latin typeface="Calibri (Body)"/>
                <a:cs typeface="Arial" panose="020B0604020202020204" pitchFamily="34" charset="0"/>
              </a:rPr>
              <a:t> COVID-19</a:t>
            </a:r>
          </a:p>
          <a:p>
            <a:pPr algn="just"/>
            <a:r>
              <a:rPr lang="en-US" altLang="en-US" dirty="0" err="1" smtClean="0">
                <a:solidFill>
                  <a:srgbClr val="002060"/>
                </a:solidFill>
                <a:latin typeface="Calibri (Body)"/>
                <a:cs typeface="Arial" panose="020B0604020202020204" pitchFamily="34" charset="0"/>
              </a:rPr>
              <a:t>Ngừa</a:t>
            </a:r>
            <a:r>
              <a:rPr lang="en-US" altLang="en-US" dirty="0" smtClean="0">
                <a:solidFill>
                  <a:srgbClr val="002060"/>
                </a:solidFill>
                <a:latin typeface="Calibri (Body)"/>
                <a:cs typeface="Arial" panose="020B0604020202020204" pitchFamily="34" charset="0"/>
              </a:rPr>
              <a:t> </a:t>
            </a:r>
            <a:r>
              <a:rPr lang="en-US" altLang="en-US" dirty="0" err="1" smtClean="0">
                <a:solidFill>
                  <a:srgbClr val="002060"/>
                </a:solidFill>
                <a:latin typeface="Calibri (Body)"/>
                <a:cs typeface="Arial" panose="020B0604020202020204" pitchFamily="34" charset="0"/>
              </a:rPr>
              <a:t>lây</a:t>
            </a:r>
            <a:r>
              <a:rPr lang="en-US" altLang="en-US" dirty="0" smtClean="0">
                <a:solidFill>
                  <a:srgbClr val="002060"/>
                </a:solidFill>
                <a:latin typeface="Calibri (Body)"/>
                <a:cs typeface="Arial" panose="020B0604020202020204" pitchFamily="34" charset="0"/>
              </a:rPr>
              <a:t> </a:t>
            </a:r>
            <a:r>
              <a:rPr lang="en-US" altLang="en-US" dirty="0" err="1">
                <a:solidFill>
                  <a:srgbClr val="002060"/>
                </a:solidFill>
                <a:latin typeface="Calibri (Body)"/>
                <a:cs typeface="Arial" panose="020B0604020202020204" pitchFamily="34" charset="0"/>
              </a:rPr>
              <a:t>lan</a:t>
            </a:r>
            <a:r>
              <a:rPr lang="en-US" altLang="en-US" dirty="0">
                <a:solidFill>
                  <a:srgbClr val="002060"/>
                </a:solidFill>
                <a:latin typeface="Calibri (Body)"/>
                <a:cs typeface="Arial" panose="020B0604020202020204" pitchFamily="34" charset="0"/>
              </a:rPr>
              <a:t> COVID-19 </a:t>
            </a:r>
            <a:r>
              <a:rPr lang="en-US" altLang="en-US" dirty="0" err="1">
                <a:solidFill>
                  <a:srgbClr val="002060"/>
                </a:solidFill>
                <a:latin typeface="Calibri (Body)"/>
                <a:cs typeface="Arial" panose="020B0604020202020204" pitchFamily="34" charset="0"/>
              </a:rPr>
              <a:t>cho</a:t>
            </a:r>
            <a:r>
              <a:rPr lang="en-US" altLang="en-US" dirty="0">
                <a:solidFill>
                  <a:srgbClr val="002060"/>
                </a:solidFill>
                <a:latin typeface="Calibri (Body)"/>
                <a:cs typeface="Arial" panose="020B0604020202020204" pitchFamily="34" charset="0"/>
              </a:rPr>
              <a:t> </a:t>
            </a:r>
            <a:r>
              <a:rPr lang="en-US" altLang="en-US" dirty="0" err="1">
                <a:solidFill>
                  <a:srgbClr val="002060"/>
                </a:solidFill>
                <a:latin typeface="Calibri (Body)"/>
                <a:cs typeface="Arial" panose="020B0604020202020204" pitchFamily="34" charset="0"/>
              </a:rPr>
              <a:t>người</a:t>
            </a:r>
            <a:r>
              <a:rPr lang="en-US" altLang="en-US" dirty="0">
                <a:solidFill>
                  <a:srgbClr val="002060"/>
                </a:solidFill>
                <a:latin typeface="Calibri (Body)"/>
                <a:cs typeface="Arial" panose="020B0604020202020204" pitchFamily="34" charset="0"/>
              </a:rPr>
              <a:t> </a:t>
            </a:r>
            <a:r>
              <a:rPr lang="en-US" altLang="en-US" dirty="0" err="1" smtClean="0">
                <a:solidFill>
                  <a:srgbClr val="002060"/>
                </a:solidFill>
                <a:latin typeface="Calibri (Body)"/>
                <a:cs typeface="Arial" panose="020B0604020202020204" pitchFamily="34" charset="0"/>
              </a:rPr>
              <a:t>khác</a:t>
            </a:r>
            <a:r>
              <a:rPr lang="en-US" altLang="en-US" dirty="0" smtClean="0">
                <a:solidFill>
                  <a:srgbClr val="002060"/>
                </a:solidFill>
                <a:latin typeface="Calibri (Body)"/>
                <a:cs typeface="Arial" panose="020B0604020202020204" pitchFamily="34" charset="0"/>
              </a:rPr>
              <a:t> do </a:t>
            </a:r>
            <a:r>
              <a:rPr lang="en-US" altLang="en-US" dirty="0" err="1" smtClean="0">
                <a:solidFill>
                  <a:srgbClr val="002060"/>
                </a:solidFill>
                <a:latin typeface="Calibri (Body)"/>
                <a:cs typeface="Arial" panose="020B0604020202020204" pitchFamily="34" charset="0"/>
              </a:rPr>
              <a:t>đó</a:t>
            </a:r>
            <a:r>
              <a:rPr lang="en-US" altLang="en-US" dirty="0" smtClean="0">
                <a:solidFill>
                  <a:srgbClr val="002060"/>
                </a:solidFill>
                <a:latin typeface="Calibri (Body)"/>
                <a:cs typeface="Arial" panose="020B0604020202020204" pitchFamily="34" charset="0"/>
              </a:rPr>
              <a:t> </a:t>
            </a:r>
            <a:r>
              <a:rPr lang="en-US" altLang="en-US" dirty="0" err="1" smtClean="0">
                <a:solidFill>
                  <a:srgbClr val="002060"/>
                </a:solidFill>
                <a:latin typeface="Calibri (Body)"/>
                <a:cs typeface="Arial" panose="020B0604020202020204" pitchFamily="34" charset="0"/>
              </a:rPr>
              <a:t>góp</a:t>
            </a:r>
            <a:r>
              <a:rPr lang="en-US" altLang="en-US" dirty="0" smtClean="0">
                <a:solidFill>
                  <a:srgbClr val="002060"/>
                </a:solidFill>
                <a:latin typeface="Calibri (Body)"/>
                <a:cs typeface="Arial" panose="020B0604020202020204" pitchFamily="34" charset="0"/>
              </a:rPr>
              <a:t> </a:t>
            </a:r>
            <a:r>
              <a:rPr lang="en-US" altLang="en-US" dirty="0" err="1" smtClean="0">
                <a:solidFill>
                  <a:srgbClr val="002060"/>
                </a:solidFill>
                <a:latin typeface="Calibri (Body)"/>
                <a:cs typeface="Arial" panose="020B0604020202020204" pitchFamily="34" charset="0"/>
              </a:rPr>
              <a:t>phần</a:t>
            </a:r>
            <a:r>
              <a:rPr lang="en-US" altLang="en-US" dirty="0" smtClean="0">
                <a:solidFill>
                  <a:srgbClr val="002060"/>
                </a:solidFill>
                <a:latin typeface="Calibri (Body)"/>
                <a:cs typeface="Arial" panose="020B0604020202020204" pitchFamily="34" charset="0"/>
              </a:rPr>
              <a:t> </a:t>
            </a:r>
            <a:r>
              <a:rPr lang="en-US" altLang="en-US" dirty="0" err="1" smtClean="0">
                <a:solidFill>
                  <a:srgbClr val="002060"/>
                </a:solidFill>
                <a:latin typeface="Calibri (Body)"/>
                <a:cs typeface="Arial" panose="020B0604020202020204" pitchFamily="34" charset="0"/>
              </a:rPr>
              <a:t>bảo</a:t>
            </a:r>
            <a:r>
              <a:rPr lang="en-US" altLang="en-US" dirty="0">
                <a:solidFill>
                  <a:srgbClr val="002060"/>
                </a:solidFill>
                <a:latin typeface="Calibri (Body)"/>
                <a:cs typeface="Arial" panose="020B0604020202020204" pitchFamily="34" charset="0"/>
              </a:rPr>
              <a:t> </a:t>
            </a:r>
            <a:r>
              <a:rPr lang="en-US" altLang="en-US" dirty="0" err="1" smtClean="0">
                <a:solidFill>
                  <a:srgbClr val="002060"/>
                </a:solidFill>
                <a:latin typeface="Calibri (Body)"/>
                <a:cs typeface="Arial" panose="020B0604020202020204" pitchFamily="34" charset="0"/>
              </a:rPr>
              <a:t>vệ</a:t>
            </a:r>
            <a:r>
              <a:rPr lang="en-US" altLang="en-US" dirty="0" smtClean="0">
                <a:solidFill>
                  <a:srgbClr val="002060"/>
                </a:solidFill>
                <a:latin typeface="Calibri (Body)"/>
                <a:cs typeface="Arial" panose="020B0604020202020204" pitchFamily="34" charset="0"/>
              </a:rPr>
              <a:t> </a:t>
            </a:r>
            <a:r>
              <a:rPr lang="en-US" altLang="en-US" dirty="0" err="1" smtClean="0">
                <a:solidFill>
                  <a:srgbClr val="002060"/>
                </a:solidFill>
                <a:latin typeface="Calibri (Body)"/>
                <a:cs typeface="Arial" panose="020B0604020202020204" pitchFamily="34" charset="0"/>
              </a:rPr>
              <a:t>cho</a:t>
            </a:r>
            <a:r>
              <a:rPr lang="en-US" altLang="en-US" dirty="0" smtClean="0">
                <a:solidFill>
                  <a:srgbClr val="002060"/>
                </a:solidFill>
                <a:latin typeface="Calibri (Body)"/>
                <a:cs typeface="Arial" panose="020B0604020202020204" pitchFamily="34" charset="0"/>
              </a:rPr>
              <a:t> </a:t>
            </a:r>
            <a:r>
              <a:rPr lang="en-US" altLang="en-US" dirty="0" err="1" smtClean="0">
                <a:solidFill>
                  <a:srgbClr val="002060"/>
                </a:solidFill>
                <a:latin typeface="Calibri (Body)"/>
                <a:cs typeface="Arial" panose="020B0604020202020204" pitchFamily="34" charset="0"/>
              </a:rPr>
              <a:t>trẻ</a:t>
            </a:r>
            <a:r>
              <a:rPr lang="en-US" altLang="en-US" dirty="0" smtClean="0">
                <a:solidFill>
                  <a:srgbClr val="002060"/>
                </a:solidFill>
                <a:latin typeface="Calibri (Body)"/>
                <a:cs typeface="Arial" panose="020B0604020202020204" pitchFamily="34" charset="0"/>
              </a:rPr>
              <a:t> </a:t>
            </a:r>
            <a:r>
              <a:rPr lang="en-US" altLang="en-US" dirty="0" err="1" smtClean="0">
                <a:solidFill>
                  <a:srgbClr val="002060"/>
                </a:solidFill>
                <a:latin typeface="Calibri (Body)"/>
                <a:cs typeface="Arial" panose="020B0604020202020204" pitchFamily="34" charset="0"/>
              </a:rPr>
              <a:t>và</a:t>
            </a:r>
            <a:r>
              <a:rPr lang="en-US" altLang="en-US" dirty="0" smtClean="0">
                <a:solidFill>
                  <a:srgbClr val="002060"/>
                </a:solidFill>
                <a:latin typeface="Calibri (Body)"/>
                <a:cs typeface="Arial" panose="020B0604020202020204" pitchFamily="34" charset="0"/>
              </a:rPr>
              <a:t> </a:t>
            </a:r>
            <a:r>
              <a:rPr lang="en-US" altLang="en-US" dirty="0" err="1" smtClean="0">
                <a:solidFill>
                  <a:srgbClr val="002060"/>
                </a:solidFill>
                <a:latin typeface="Calibri (Body)"/>
                <a:cs typeface="Arial" panose="020B0604020202020204" pitchFamily="34" charset="0"/>
              </a:rPr>
              <a:t>gia</a:t>
            </a:r>
            <a:r>
              <a:rPr lang="en-US" altLang="en-US" dirty="0" smtClean="0">
                <a:solidFill>
                  <a:srgbClr val="002060"/>
                </a:solidFill>
                <a:latin typeface="Calibri (Body)"/>
                <a:cs typeface="Arial" panose="020B0604020202020204" pitchFamily="34" charset="0"/>
              </a:rPr>
              <a:t> </a:t>
            </a:r>
            <a:r>
              <a:rPr lang="en-US" altLang="en-US" dirty="0" err="1" smtClean="0">
                <a:solidFill>
                  <a:srgbClr val="002060"/>
                </a:solidFill>
                <a:latin typeface="Calibri (Body)"/>
                <a:cs typeface="Arial" panose="020B0604020202020204" pitchFamily="34" charset="0"/>
              </a:rPr>
              <a:t>đình</a:t>
            </a:r>
            <a:r>
              <a:rPr lang="en-US" altLang="en-US" dirty="0" smtClean="0">
                <a:solidFill>
                  <a:srgbClr val="002060"/>
                </a:solidFill>
                <a:latin typeface="Calibri (Body)"/>
                <a:cs typeface="Arial" panose="020B0604020202020204" pitchFamily="34" charset="0"/>
              </a:rPr>
              <a:t> </a:t>
            </a:r>
            <a:r>
              <a:rPr lang="en-US" altLang="en-US" dirty="0" err="1" smtClean="0">
                <a:solidFill>
                  <a:srgbClr val="002060"/>
                </a:solidFill>
                <a:latin typeface="Calibri (Body)"/>
                <a:cs typeface="Arial" panose="020B0604020202020204" pitchFamily="34" charset="0"/>
              </a:rPr>
              <a:t>ngăn</a:t>
            </a:r>
            <a:r>
              <a:rPr lang="en-US" altLang="en-US" dirty="0" smtClean="0">
                <a:solidFill>
                  <a:srgbClr val="002060"/>
                </a:solidFill>
                <a:latin typeface="Calibri (Body)"/>
                <a:cs typeface="Arial" panose="020B0604020202020204" pitchFamily="34" charset="0"/>
              </a:rPr>
              <a:t> </a:t>
            </a:r>
            <a:r>
              <a:rPr lang="en-US" altLang="en-US" dirty="0" err="1" smtClean="0">
                <a:solidFill>
                  <a:srgbClr val="002060"/>
                </a:solidFill>
                <a:latin typeface="Calibri (Body)"/>
                <a:cs typeface="Arial" panose="020B0604020202020204" pitchFamily="34" charset="0"/>
              </a:rPr>
              <a:t>ngừa</a:t>
            </a:r>
            <a:r>
              <a:rPr lang="en-US" altLang="en-US" dirty="0" smtClean="0">
                <a:solidFill>
                  <a:srgbClr val="002060"/>
                </a:solidFill>
                <a:latin typeface="Calibri (Body)"/>
                <a:cs typeface="Arial" panose="020B0604020202020204" pitchFamily="34" charset="0"/>
              </a:rPr>
              <a:t> COVID-19. </a:t>
            </a:r>
          </a:p>
          <a:p>
            <a:pPr algn="just"/>
            <a:r>
              <a:rPr lang="en-US" altLang="en-US" dirty="0" err="1" smtClean="0">
                <a:solidFill>
                  <a:srgbClr val="002060"/>
                </a:solidFill>
                <a:latin typeface="Calibri (Body)"/>
                <a:cs typeface="Arial" panose="020B0604020202020204" pitchFamily="34" charset="0"/>
              </a:rPr>
              <a:t>Vắc</a:t>
            </a:r>
            <a:r>
              <a:rPr lang="en-US" altLang="en-US" dirty="0" smtClean="0">
                <a:solidFill>
                  <a:srgbClr val="002060"/>
                </a:solidFill>
                <a:latin typeface="Calibri (Body)"/>
                <a:cs typeface="Arial" panose="020B0604020202020204" pitchFamily="34" charset="0"/>
              </a:rPr>
              <a:t> </a:t>
            </a:r>
            <a:r>
              <a:rPr lang="en-US" altLang="en-US" dirty="0" err="1">
                <a:solidFill>
                  <a:srgbClr val="002060"/>
                </a:solidFill>
                <a:latin typeface="Calibri (Body)"/>
                <a:cs typeface="Arial" panose="020B0604020202020204" pitchFamily="34" charset="0"/>
              </a:rPr>
              <a:t>xin</a:t>
            </a:r>
            <a:r>
              <a:rPr lang="en-US" altLang="en-US" dirty="0">
                <a:solidFill>
                  <a:srgbClr val="002060"/>
                </a:solidFill>
                <a:latin typeface="Calibri (Body)"/>
                <a:cs typeface="Arial" panose="020B0604020202020204" pitchFamily="34" charset="0"/>
              </a:rPr>
              <a:t> </a:t>
            </a:r>
            <a:r>
              <a:rPr lang="en-US" altLang="en-US" dirty="0" err="1" smtClean="0">
                <a:solidFill>
                  <a:srgbClr val="002060"/>
                </a:solidFill>
                <a:latin typeface="Calibri (Body)"/>
                <a:cs typeface="Arial" panose="020B0604020202020204" pitchFamily="34" charset="0"/>
              </a:rPr>
              <a:t>giúp</a:t>
            </a:r>
            <a:r>
              <a:rPr lang="en-US" altLang="en-US" dirty="0" smtClean="0">
                <a:solidFill>
                  <a:srgbClr val="002060"/>
                </a:solidFill>
                <a:latin typeface="Calibri (Body)"/>
                <a:cs typeface="Arial" panose="020B0604020202020204" pitchFamily="34" charset="0"/>
              </a:rPr>
              <a:t> </a:t>
            </a:r>
            <a:r>
              <a:rPr lang="en-US" altLang="en-US" dirty="0" err="1" smtClean="0">
                <a:solidFill>
                  <a:srgbClr val="002060"/>
                </a:solidFill>
                <a:latin typeface="Calibri (Body)"/>
                <a:cs typeface="Arial" panose="020B0604020202020204" pitchFamily="34" charset="0"/>
              </a:rPr>
              <a:t>trẻ</a:t>
            </a:r>
            <a:r>
              <a:rPr lang="en-US" altLang="en-US" dirty="0" smtClean="0">
                <a:solidFill>
                  <a:srgbClr val="002060"/>
                </a:solidFill>
                <a:latin typeface="Calibri (Body)"/>
                <a:cs typeface="Arial" panose="020B0604020202020204" pitchFamily="34" charset="0"/>
              </a:rPr>
              <a:t> </a:t>
            </a:r>
            <a:r>
              <a:rPr lang="en-US" altLang="en-US" dirty="0" err="1" smtClean="0">
                <a:solidFill>
                  <a:srgbClr val="002060"/>
                </a:solidFill>
                <a:latin typeface="Calibri (Body)"/>
                <a:cs typeface="Arial" panose="020B0604020202020204" pitchFamily="34" charset="0"/>
              </a:rPr>
              <a:t>hạn</a:t>
            </a:r>
            <a:r>
              <a:rPr lang="en-US" altLang="en-US" dirty="0" smtClean="0">
                <a:solidFill>
                  <a:srgbClr val="002060"/>
                </a:solidFill>
                <a:latin typeface="Calibri (Body)"/>
                <a:cs typeface="Arial" panose="020B0604020202020204" pitchFamily="34" charset="0"/>
              </a:rPr>
              <a:t> </a:t>
            </a:r>
            <a:r>
              <a:rPr lang="en-US" altLang="en-US" dirty="0" err="1" smtClean="0">
                <a:solidFill>
                  <a:srgbClr val="002060"/>
                </a:solidFill>
                <a:latin typeface="Calibri (Body)"/>
                <a:cs typeface="Arial" panose="020B0604020202020204" pitchFamily="34" charset="0"/>
              </a:rPr>
              <a:t>chế</a:t>
            </a:r>
            <a:r>
              <a:rPr lang="en-US" altLang="en-US" dirty="0" smtClean="0">
                <a:solidFill>
                  <a:srgbClr val="002060"/>
                </a:solidFill>
                <a:latin typeface="Calibri (Body)"/>
                <a:cs typeface="Arial" panose="020B0604020202020204" pitchFamily="34" charset="0"/>
              </a:rPr>
              <a:t> </a:t>
            </a:r>
            <a:r>
              <a:rPr lang="en-US" altLang="en-US" dirty="0" err="1" smtClean="0">
                <a:solidFill>
                  <a:srgbClr val="002060"/>
                </a:solidFill>
                <a:latin typeface="Calibri (Body)"/>
                <a:cs typeface="Arial" panose="020B0604020202020204" pitchFamily="34" charset="0"/>
              </a:rPr>
              <a:t>mắc</a:t>
            </a:r>
            <a:r>
              <a:rPr lang="en-US" altLang="en-US" dirty="0" smtClean="0">
                <a:solidFill>
                  <a:srgbClr val="002060"/>
                </a:solidFill>
                <a:latin typeface="Calibri (Body)"/>
                <a:cs typeface="Arial" panose="020B0604020202020204" pitchFamily="34" charset="0"/>
              </a:rPr>
              <a:t> </a:t>
            </a:r>
            <a:r>
              <a:rPr lang="en-US" altLang="en-US" dirty="0" err="1" smtClean="0">
                <a:solidFill>
                  <a:srgbClr val="002060"/>
                </a:solidFill>
                <a:latin typeface="Calibri (Body)"/>
                <a:cs typeface="Arial" panose="020B0604020202020204" pitchFamily="34" charset="0"/>
              </a:rPr>
              <a:t>bệnh</a:t>
            </a:r>
            <a:r>
              <a:rPr lang="en-US" altLang="en-US" dirty="0" smtClean="0">
                <a:solidFill>
                  <a:srgbClr val="002060"/>
                </a:solidFill>
                <a:latin typeface="Calibri (Body)"/>
                <a:cs typeface="Arial" panose="020B0604020202020204" pitchFamily="34" charset="0"/>
              </a:rPr>
              <a:t> COVID-19 </a:t>
            </a:r>
            <a:r>
              <a:rPr lang="en-US" altLang="en-US" dirty="0" err="1" smtClean="0">
                <a:solidFill>
                  <a:srgbClr val="002060"/>
                </a:solidFill>
                <a:latin typeface="Calibri (Body)"/>
                <a:cs typeface="Arial" panose="020B0604020202020204" pitchFamily="34" charset="0"/>
              </a:rPr>
              <a:t>thể</a:t>
            </a:r>
            <a:r>
              <a:rPr lang="en-US" altLang="en-US" dirty="0" smtClean="0">
                <a:solidFill>
                  <a:srgbClr val="002060"/>
                </a:solidFill>
                <a:latin typeface="Calibri (Body)"/>
                <a:cs typeface="Arial" panose="020B0604020202020204" pitchFamily="34" charset="0"/>
              </a:rPr>
              <a:t> </a:t>
            </a:r>
            <a:r>
              <a:rPr lang="en-US" altLang="en-US" dirty="0" err="1" smtClean="0">
                <a:solidFill>
                  <a:srgbClr val="002060"/>
                </a:solidFill>
                <a:latin typeface="Calibri (Body)"/>
                <a:cs typeface="Arial" panose="020B0604020202020204" pitchFamily="34" charset="0"/>
              </a:rPr>
              <a:t>nặng</a:t>
            </a:r>
            <a:r>
              <a:rPr lang="en-US" altLang="en-US" dirty="0" smtClean="0">
                <a:solidFill>
                  <a:srgbClr val="002060"/>
                </a:solidFill>
                <a:latin typeface="Calibri (Body)"/>
                <a:cs typeface="Arial" panose="020B0604020202020204" pitchFamily="34" charset="0"/>
              </a:rPr>
              <a:t>.</a:t>
            </a:r>
          </a:p>
          <a:p>
            <a:pPr algn="just"/>
            <a:r>
              <a:rPr lang="vi-VN" altLang="en-US" dirty="0" smtClean="0">
                <a:solidFill>
                  <a:srgbClr val="002060"/>
                </a:solidFill>
                <a:latin typeface="Calibri (Body)"/>
                <a:cs typeface="Arial" panose="020B0604020202020204" pitchFamily="34" charset="0"/>
              </a:rPr>
              <a:t>Tiêm </a:t>
            </a:r>
            <a:r>
              <a:rPr lang="vi-VN" altLang="en-US" dirty="0">
                <a:solidFill>
                  <a:srgbClr val="002060"/>
                </a:solidFill>
                <a:latin typeface="Calibri (Body)"/>
                <a:cs typeface="Arial" panose="020B0604020202020204" pitchFamily="34" charset="0"/>
              </a:rPr>
              <a:t>vắc-xin COVID-19 </a:t>
            </a:r>
            <a:r>
              <a:rPr lang="vi-VN" altLang="en-US" dirty="0" smtClean="0">
                <a:solidFill>
                  <a:srgbClr val="002060"/>
                </a:solidFill>
                <a:latin typeface="Calibri (Body)"/>
                <a:cs typeface="Arial" panose="020B0604020202020204" pitchFamily="34" charset="0"/>
              </a:rPr>
              <a:t>sẽ </a:t>
            </a:r>
            <a:r>
              <a:rPr lang="vi-VN" altLang="en-US" dirty="0">
                <a:solidFill>
                  <a:srgbClr val="002060"/>
                </a:solidFill>
                <a:latin typeface="Calibri (Body)"/>
                <a:cs typeface="Arial" panose="020B0604020202020204" pitchFamily="34" charset="0"/>
              </a:rPr>
              <a:t>cho phép </a:t>
            </a:r>
            <a:r>
              <a:rPr lang="en-US" altLang="en-US" dirty="0" err="1">
                <a:solidFill>
                  <a:srgbClr val="002060"/>
                </a:solidFill>
                <a:latin typeface="Calibri (Body)"/>
                <a:cs typeface="Arial" panose="020B0604020202020204" pitchFamily="34" charset="0"/>
              </a:rPr>
              <a:t>trẻ</a:t>
            </a:r>
            <a:r>
              <a:rPr lang="en-US" altLang="en-US" dirty="0">
                <a:solidFill>
                  <a:srgbClr val="002060"/>
                </a:solidFill>
                <a:latin typeface="Calibri (Body)"/>
                <a:cs typeface="Arial" panose="020B0604020202020204" pitchFamily="34" charset="0"/>
              </a:rPr>
              <a:t> </a:t>
            </a:r>
            <a:r>
              <a:rPr lang="en-US" altLang="en-US" dirty="0" err="1" smtClean="0">
                <a:solidFill>
                  <a:srgbClr val="002060"/>
                </a:solidFill>
                <a:latin typeface="Calibri (Body)"/>
                <a:cs typeface="Arial" panose="020B0604020202020204" pitchFamily="34" charset="0"/>
              </a:rPr>
              <a:t>thực</a:t>
            </a:r>
            <a:r>
              <a:rPr lang="en-US" altLang="en-US" dirty="0" smtClean="0">
                <a:solidFill>
                  <a:srgbClr val="002060"/>
                </a:solidFill>
                <a:latin typeface="Calibri (Body)"/>
                <a:cs typeface="Arial" panose="020B0604020202020204" pitchFamily="34" charset="0"/>
              </a:rPr>
              <a:t> </a:t>
            </a:r>
            <a:r>
              <a:rPr lang="en-US" altLang="en-US" dirty="0" err="1" smtClean="0">
                <a:solidFill>
                  <a:srgbClr val="002060"/>
                </a:solidFill>
                <a:latin typeface="Calibri (Body)"/>
                <a:cs typeface="Arial" panose="020B0604020202020204" pitchFamily="34" charset="0"/>
              </a:rPr>
              <a:t>hiện</a:t>
            </a:r>
            <a:r>
              <a:rPr lang="en-US" altLang="en-US" dirty="0" smtClean="0">
                <a:solidFill>
                  <a:srgbClr val="002060"/>
                </a:solidFill>
                <a:latin typeface="Calibri (Body)"/>
                <a:cs typeface="Arial" panose="020B0604020202020204" pitchFamily="34" charset="0"/>
              </a:rPr>
              <a:t> </a:t>
            </a:r>
            <a:r>
              <a:rPr lang="en-US" altLang="en-US" dirty="0" err="1" smtClean="0">
                <a:solidFill>
                  <a:srgbClr val="002060"/>
                </a:solidFill>
                <a:latin typeface="Calibri (Body)"/>
                <a:cs typeface="Arial" panose="020B0604020202020204" pitchFamily="34" charset="0"/>
              </a:rPr>
              <a:t>lại</a:t>
            </a:r>
            <a:r>
              <a:rPr lang="en-US" altLang="en-US" dirty="0" smtClean="0">
                <a:solidFill>
                  <a:srgbClr val="002060"/>
                </a:solidFill>
                <a:latin typeface="Calibri (Body)"/>
                <a:cs typeface="Arial" panose="020B0604020202020204" pitchFamily="34" charset="0"/>
              </a:rPr>
              <a:t> </a:t>
            </a:r>
            <a:r>
              <a:rPr lang="en-US" altLang="en-US" dirty="0" err="1" smtClean="0">
                <a:solidFill>
                  <a:srgbClr val="002060"/>
                </a:solidFill>
                <a:latin typeface="Calibri (Body)"/>
                <a:cs typeface="Arial" panose="020B0604020202020204" pitchFamily="34" charset="0"/>
              </a:rPr>
              <a:t>nhiều</a:t>
            </a:r>
            <a:r>
              <a:rPr lang="en-US" altLang="en-US" dirty="0" smtClean="0">
                <a:solidFill>
                  <a:srgbClr val="002060"/>
                </a:solidFill>
                <a:latin typeface="Calibri (Body)"/>
                <a:cs typeface="Arial" panose="020B0604020202020204" pitchFamily="34" charset="0"/>
              </a:rPr>
              <a:t> </a:t>
            </a:r>
            <a:r>
              <a:rPr lang="en-US" altLang="en-US" dirty="0" err="1" smtClean="0">
                <a:solidFill>
                  <a:srgbClr val="002060"/>
                </a:solidFill>
                <a:latin typeface="Calibri (Body)"/>
                <a:cs typeface="Arial" panose="020B0604020202020204" pitchFamily="34" charset="0"/>
              </a:rPr>
              <a:t>hoạt</a:t>
            </a:r>
            <a:r>
              <a:rPr lang="en-US" altLang="en-US" dirty="0" smtClean="0">
                <a:solidFill>
                  <a:srgbClr val="002060"/>
                </a:solidFill>
                <a:latin typeface="Calibri (Body)"/>
                <a:cs typeface="Arial" panose="020B0604020202020204" pitchFamily="34" charset="0"/>
              </a:rPr>
              <a:t> </a:t>
            </a:r>
            <a:r>
              <a:rPr lang="en-US" altLang="en-US" dirty="0" err="1" smtClean="0">
                <a:solidFill>
                  <a:srgbClr val="002060"/>
                </a:solidFill>
                <a:latin typeface="Calibri (Body)"/>
                <a:cs typeface="Arial" panose="020B0604020202020204" pitchFamily="34" charset="0"/>
              </a:rPr>
              <a:t>động</a:t>
            </a:r>
            <a:r>
              <a:rPr lang="en-US" altLang="en-US" dirty="0" smtClean="0">
                <a:solidFill>
                  <a:srgbClr val="002060"/>
                </a:solidFill>
                <a:latin typeface="Calibri (Body)"/>
                <a:cs typeface="Arial" panose="020B0604020202020204" pitchFamily="34" charset="0"/>
              </a:rPr>
              <a:t> </a:t>
            </a:r>
            <a:r>
              <a:rPr lang="vi-VN" altLang="en-US" dirty="0" smtClean="0">
                <a:solidFill>
                  <a:srgbClr val="002060"/>
                </a:solidFill>
                <a:latin typeface="Calibri (Body)"/>
                <a:cs typeface="Arial" panose="020B0604020202020204" pitchFamily="34" charset="0"/>
              </a:rPr>
              <a:t>mà </a:t>
            </a:r>
            <a:r>
              <a:rPr lang="vi-VN" altLang="en-US" dirty="0">
                <a:solidFill>
                  <a:srgbClr val="002060"/>
                </a:solidFill>
                <a:latin typeface="Calibri (Body)"/>
                <a:cs typeface="Arial" panose="020B0604020202020204" pitchFamily="34" charset="0"/>
              </a:rPr>
              <a:t>trẻ </a:t>
            </a:r>
            <a:r>
              <a:rPr lang="vi-VN" altLang="en-US" dirty="0" smtClean="0">
                <a:solidFill>
                  <a:srgbClr val="002060"/>
                </a:solidFill>
                <a:latin typeface="Calibri (Body)"/>
                <a:cs typeface="Arial" panose="020B0604020202020204" pitchFamily="34" charset="0"/>
              </a:rPr>
              <a:t>không </a:t>
            </a:r>
            <a:r>
              <a:rPr lang="vi-VN" altLang="en-US" dirty="0">
                <a:solidFill>
                  <a:srgbClr val="002060"/>
                </a:solidFill>
                <a:latin typeface="Calibri (Body)"/>
                <a:cs typeface="Arial" panose="020B0604020202020204" pitchFamily="34" charset="0"/>
              </a:rPr>
              <a:t>làm được </a:t>
            </a:r>
            <a:r>
              <a:rPr lang="en-US" altLang="en-US" dirty="0" err="1">
                <a:solidFill>
                  <a:srgbClr val="002060"/>
                </a:solidFill>
                <a:latin typeface="Calibri (Body)"/>
                <a:cs typeface="Arial" panose="020B0604020202020204" pitchFamily="34" charset="0"/>
              </a:rPr>
              <a:t>trong</a:t>
            </a:r>
            <a:r>
              <a:rPr lang="en-US" altLang="en-US" dirty="0">
                <a:solidFill>
                  <a:srgbClr val="002060"/>
                </a:solidFill>
                <a:latin typeface="Calibri (Body)"/>
                <a:cs typeface="Arial" panose="020B0604020202020204" pitchFamily="34" charset="0"/>
              </a:rPr>
              <a:t> </a:t>
            </a:r>
            <a:r>
              <a:rPr lang="en-US" altLang="en-US" dirty="0" err="1">
                <a:solidFill>
                  <a:srgbClr val="002060"/>
                </a:solidFill>
                <a:latin typeface="Calibri (Body)"/>
                <a:cs typeface="Arial" panose="020B0604020202020204" pitchFamily="34" charset="0"/>
              </a:rPr>
              <a:t>thời</a:t>
            </a:r>
            <a:r>
              <a:rPr lang="en-US" altLang="en-US" dirty="0">
                <a:solidFill>
                  <a:srgbClr val="002060"/>
                </a:solidFill>
                <a:latin typeface="Calibri (Body)"/>
                <a:cs typeface="Arial" panose="020B0604020202020204" pitchFamily="34" charset="0"/>
              </a:rPr>
              <a:t> </a:t>
            </a:r>
            <a:r>
              <a:rPr lang="en-US" altLang="en-US" dirty="0" err="1" smtClean="0">
                <a:solidFill>
                  <a:srgbClr val="002060"/>
                </a:solidFill>
                <a:latin typeface="Calibri (Body)"/>
                <a:cs typeface="Arial" panose="020B0604020202020204" pitchFamily="34" charset="0"/>
              </a:rPr>
              <a:t>kỳ</a:t>
            </a:r>
            <a:r>
              <a:rPr lang="en-US" altLang="en-US" dirty="0" smtClean="0">
                <a:solidFill>
                  <a:srgbClr val="002060"/>
                </a:solidFill>
                <a:latin typeface="Calibri (Body)"/>
                <a:cs typeface="Arial" panose="020B0604020202020204" pitchFamily="34" charset="0"/>
              </a:rPr>
              <a:t> </a:t>
            </a:r>
            <a:r>
              <a:rPr lang="en-US" altLang="en-US" dirty="0" err="1" smtClean="0">
                <a:solidFill>
                  <a:srgbClr val="002060"/>
                </a:solidFill>
                <a:latin typeface="Calibri (Body)"/>
                <a:cs typeface="Arial" panose="020B0604020202020204" pitchFamily="34" charset="0"/>
              </a:rPr>
              <a:t>giãn</a:t>
            </a:r>
            <a:r>
              <a:rPr lang="en-US" altLang="en-US" dirty="0" smtClean="0">
                <a:solidFill>
                  <a:srgbClr val="002060"/>
                </a:solidFill>
                <a:latin typeface="Calibri (Body)"/>
                <a:cs typeface="Arial" panose="020B0604020202020204" pitchFamily="34" charset="0"/>
              </a:rPr>
              <a:t> </a:t>
            </a:r>
            <a:r>
              <a:rPr lang="en-US" altLang="en-US" dirty="0" err="1">
                <a:solidFill>
                  <a:srgbClr val="002060"/>
                </a:solidFill>
                <a:latin typeface="Calibri (Body)"/>
                <a:cs typeface="Arial" panose="020B0604020202020204" pitchFamily="34" charset="0"/>
              </a:rPr>
              <a:t>cách</a:t>
            </a:r>
            <a:r>
              <a:rPr lang="en-US" altLang="en-US" dirty="0">
                <a:solidFill>
                  <a:srgbClr val="002060"/>
                </a:solidFill>
                <a:latin typeface="Calibri (Body)"/>
                <a:cs typeface="Arial" panose="020B0604020202020204" pitchFamily="34" charset="0"/>
              </a:rPr>
              <a:t> </a:t>
            </a:r>
            <a:r>
              <a:rPr lang="en-US" altLang="en-US" dirty="0" err="1">
                <a:solidFill>
                  <a:srgbClr val="002060"/>
                </a:solidFill>
                <a:latin typeface="Calibri (Body)"/>
                <a:cs typeface="Arial" panose="020B0604020202020204" pitchFamily="34" charset="0"/>
              </a:rPr>
              <a:t>xã</a:t>
            </a:r>
            <a:r>
              <a:rPr lang="en-US" altLang="en-US" dirty="0">
                <a:solidFill>
                  <a:srgbClr val="002060"/>
                </a:solidFill>
                <a:latin typeface="Calibri (Body)"/>
                <a:cs typeface="Arial" panose="020B0604020202020204" pitchFamily="34" charset="0"/>
              </a:rPr>
              <a:t> </a:t>
            </a:r>
            <a:r>
              <a:rPr lang="en-US" altLang="en-US" dirty="0" err="1">
                <a:solidFill>
                  <a:srgbClr val="002060"/>
                </a:solidFill>
                <a:latin typeface="Calibri (Body)"/>
                <a:cs typeface="Arial" panose="020B0604020202020204" pitchFamily="34" charset="0"/>
              </a:rPr>
              <a:t>hội</a:t>
            </a:r>
            <a:r>
              <a:rPr lang="en-US" altLang="en-US" dirty="0">
                <a:solidFill>
                  <a:srgbClr val="002060"/>
                </a:solidFill>
                <a:latin typeface="Calibri (Body)"/>
                <a:cs typeface="Arial" panose="020B0604020202020204" pitchFamily="34" charset="0"/>
              </a:rPr>
              <a:t>.</a:t>
            </a:r>
          </a:p>
          <a:p>
            <a:pPr algn="just"/>
            <a:endParaRPr lang="en-US" dirty="0"/>
          </a:p>
        </p:txBody>
      </p:sp>
    </p:spTree>
    <p:extLst>
      <p:ext uri="{BB962C8B-B14F-4D97-AF65-F5344CB8AC3E}">
        <p14:creationId xmlns:p14="http://schemas.microsoft.com/office/powerpoint/2010/main" val="2539678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Hiệu</a:t>
            </a:r>
            <a:r>
              <a:rPr lang="en-US" dirty="0" smtClean="0"/>
              <a:t> </a:t>
            </a:r>
            <a:r>
              <a:rPr lang="en-US" dirty="0" err="1" smtClean="0"/>
              <a:t>quả</a:t>
            </a:r>
            <a:r>
              <a:rPr lang="en-US" dirty="0" smtClean="0"/>
              <a:t> </a:t>
            </a:r>
            <a:r>
              <a:rPr lang="en-US" dirty="0" err="1" smtClean="0"/>
              <a:t>của</a:t>
            </a:r>
            <a:r>
              <a:rPr lang="en-US" dirty="0" smtClean="0"/>
              <a:t> </a:t>
            </a:r>
            <a:r>
              <a:rPr lang="en-US" dirty="0" err="1" smtClean="0"/>
              <a:t>tiêm</a:t>
            </a:r>
            <a:r>
              <a:rPr lang="en-US" dirty="0" smtClean="0"/>
              <a:t> </a:t>
            </a:r>
            <a:r>
              <a:rPr lang="en-US" dirty="0" err="1" smtClean="0"/>
              <a:t>vắc</a:t>
            </a:r>
            <a:r>
              <a:rPr lang="en-US" dirty="0" smtClean="0"/>
              <a:t> </a:t>
            </a:r>
            <a:r>
              <a:rPr lang="en-US" dirty="0" err="1" smtClean="0"/>
              <a:t>xin</a:t>
            </a:r>
            <a:r>
              <a:rPr lang="en-US" dirty="0" smtClean="0"/>
              <a:t> COVID-19 ở </a:t>
            </a:r>
            <a:r>
              <a:rPr lang="en-US" dirty="0" err="1" smtClean="0"/>
              <a:t>trẻ</a:t>
            </a:r>
            <a:r>
              <a:rPr lang="en-US" dirty="0" smtClean="0"/>
              <a:t> </a:t>
            </a:r>
            <a:r>
              <a:rPr lang="en-US" dirty="0" err="1" smtClean="0"/>
              <a:t>em</a:t>
            </a:r>
            <a:endParaRPr lang="en-US" dirty="0"/>
          </a:p>
        </p:txBody>
      </p:sp>
      <p:sp>
        <p:nvSpPr>
          <p:cNvPr id="3" name="Content Placeholder 2"/>
          <p:cNvSpPr>
            <a:spLocks noGrp="1"/>
          </p:cNvSpPr>
          <p:nvPr>
            <p:ph idx="1"/>
          </p:nvPr>
        </p:nvSpPr>
        <p:spPr/>
        <p:txBody>
          <a:bodyPr>
            <a:normAutofit lnSpcReduction="10000"/>
          </a:bodyPr>
          <a:lstStyle/>
          <a:p>
            <a:pPr algn="just"/>
            <a:r>
              <a:rPr lang="en-US" altLang="en-US" dirty="0" err="1" smtClean="0"/>
              <a:t>Nghiên</a:t>
            </a:r>
            <a:r>
              <a:rPr lang="en-US" altLang="en-US" dirty="0" smtClean="0"/>
              <a:t> </a:t>
            </a:r>
            <a:r>
              <a:rPr lang="en-US" altLang="en-US" dirty="0" err="1" smtClean="0"/>
              <a:t>cứu</a:t>
            </a:r>
            <a:r>
              <a:rPr lang="en-US" altLang="en-US" dirty="0" smtClean="0"/>
              <a:t> </a:t>
            </a:r>
            <a:r>
              <a:rPr lang="en-US" altLang="en-US" dirty="0" err="1" smtClean="0"/>
              <a:t>trên</a:t>
            </a:r>
            <a:r>
              <a:rPr lang="en-US" altLang="en-US" dirty="0" smtClean="0"/>
              <a:t> 2.200 </a:t>
            </a:r>
            <a:r>
              <a:rPr lang="en-US" altLang="en-US" dirty="0" err="1" smtClean="0"/>
              <a:t>trẻ</a:t>
            </a:r>
            <a:r>
              <a:rPr lang="en-US" altLang="en-US" dirty="0" smtClean="0"/>
              <a:t> </a:t>
            </a:r>
            <a:r>
              <a:rPr lang="en-US" altLang="en-US" dirty="0" err="1" smtClean="0"/>
              <a:t>em</a:t>
            </a:r>
            <a:r>
              <a:rPr lang="en-US" altLang="en-US" dirty="0" smtClean="0"/>
              <a:t> </a:t>
            </a:r>
            <a:r>
              <a:rPr lang="en-US" altLang="en-US" dirty="0" err="1" smtClean="0"/>
              <a:t>tại</a:t>
            </a:r>
            <a:r>
              <a:rPr lang="en-US" altLang="en-US" dirty="0" smtClean="0"/>
              <a:t> </a:t>
            </a:r>
            <a:r>
              <a:rPr lang="en-US" altLang="en-US" dirty="0" err="1" smtClean="0"/>
              <a:t>Hoa</a:t>
            </a:r>
            <a:r>
              <a:rPr lang="en-US" altLang="en-US" dirty="0" smtClean="0"/>
              <a:t> </a:t>
            </a:r>
            <a:r>
              <a:rPr lang="en-US" altLang="en-US" dirty="0" err="1" smtClean="0"/>
              <a:t>Kỳ</a:t>
            </a:r>
            <a:r>
              <a:rPr lang="en-US" altLang="en-US" dirty="0" smtClean="0"/>
              <a:t> </a:t>
            </a:r>
            <a:r>
              <a:rPr lang="en-US" altLang="en-US" dirty="0" err="1" smtClean="0"/>
              <a:t>từ</a:t>
            </a:r>
            <a:r>
              <a:rPr lang="en-US" altLang="en-US" dirty="0" smtClean="0"/>
              <a:t> 12 </a:t>
            </a:r>
            <a:r>
              <a:rPr lang="en-US" altLang="en-US" dirty="0" err="1" smtClean="0"/>
              <a:t>đến</a:t>
            </a:r>
            <a:r>
              <a:rPr lang="en-US" altLang="en-US" dirty="0" smtClean="0"/>
              <a:t> 15 </a:t>
            </a:r>
            <a:r>
              <a:rPr lang="en-US" altLang="en-US" dirty="0" err="1" smtClean="0"/>
              <a:t>tuổi</a:t>
            </a:r>
            <a:r>
              <a:rPr lang="en-US" altLang="en-US" dirty="0" smtClean="0"/>
              <a:t>, </a:t>
            </a:r>
            <a:r>
              <a:rPr lang="en-US" altLang="en-US" dirty="0" err="1" smtClean="0"/>
              <a:t>không</a:t>
            </a:r>
            <a:r>
              <a:rPr lang="en-US" altLang="en-US" dirty="0" smtClean="0"/>
              <a:t> </a:t>
            </a:r>
            <a:r>
              <a:rPr lang="en-US" altLang="en-US" dirty="0" err="1" smtClean="0"/>
              <a:t>trẻ</a:t>
            </a:r>
            <a:r>
              <a:rPr lang="en-US" altLang="en-US" dirty="0" smtClean="0"/>
              <a:t> </a:t>
            </a:r>
            <a:r>
              <a:rPr lang="en-US" altLang="en-US" dirty="0" err="1" smtClean="0"/>
              <a:t>nào</a:t>
            </a:r>
            <a:r>
              <a:rPr lang="en-US" altLang="en-US" dirty="0" smtClean="0"/>
              <a:t> </a:t>
            </a:r>
            <a:r>
              <a:rPr lang="en-US" altLang="en-US" dirty="0" err="1" smtClean="0"/>
              <a:t>mắc</a:t>
            </a:r>
            <a:r>
              <a:rPr lang="en-US" altLang="en-US" dirty="0" smtClean="0"/>
              <a:t> COVID-19. </a:t>
            </a:r>
          </a:p>
          <a:p>
            <a:pPr algn="just"/>
            <a:r>
              <a:rPr lang="en-US" altLang="en-US" dirty="0" err="1" smtClean="0"/>
              <a:t>Khoảng</a:t>
            </a:r>
            <a:r>
              <a:rPr lang="en-US" altLang="en-US" dirty="0" smtClean="0"/>
              <a:t> 1/2 </a:t>
            </a:r>
            <a:r>
              <a:rPr lang="en-US" altLang="en-US" dirty="0" err="1" smtClean="0"/>
              <a:t>nhóm</a:t>
            </a:r>
            <a:r>
              <a:rPr lang="en-US" altLang="en-US" dirty="0" smtClean="0"/>
              <a:t> </a:t>
            </a:r>
            <a:r>
              <a:rPr lang="en-US" altLang="en-US" dirty="0" err="1" smtClean="0"/>
              <a:t>nhận</a:t>
            </a:r>
            <a:r>
              <a:rPr lang="en-US" altLang="en-US" dirty="0" smtClean="0"/>
              <a:t> </a:t>
            </a:r>
            <a:r>
              <a:rPr lang="en-US" altLang="en-US" dirty="0" err="1" smtClean="0"/>
              <a:t>vắc</a:t>
            </a:r>
            <a:r>
              <a:rPr lang="en-US" altLang="en-US" dirty="0" smtClean="0"/>
              <a:t> </a:t>
            </a:r>
            <a:r>
              <a:rPr lang="en-US" altLang="en-US" dirty="0" err="1" smtClean="0"/>
              <a:t>xin</a:t>
            </a:r>
            <a:r>
              <a:rPr lang="en-US" altLang="en-US" dirty="0" smtClean="0"/>
              <a:t> Pfizer </a:t>
            </a:r>
            <a:r>
              <a:rPr lang="en-US" altLang="en-US" dirty="0" err="1" smtClean="0"/>
              <a:t>và</a:t>
            </a:r>
            <a:r>
              <a:rPr lang="en-US" altLang="en-US" dirty="0" smtClean="0"/>
              <a:t> 1/2 </a:t>
            </a:r>
            <a:r>
              <a:rPr lang="en-US" altLang="en-US" dirty="0" err="1" smtClean="0"/>
              <a:t>nhóm</a:t>
            </a:r>
            <a:r>
              <a:rPr lang="en-US" altLang="en-US" dirty="0" smtClean="0"/>
              <a:t> </a:t>
            </a:r>
            <a:r>
              <a:rPr lang="en-US" altLang="en-US" dirty="0" err="1" smtClean="0"/>
              <a:t>được</a:t>
            </a:r>
            <a:r>
              <a:rPr lang="en-US" altLang="en-US" dirty="0" smtClean="0"/>
              <a:t> </a:t>
            </a:r>
            <a:r>
              <a:rPr lang="en-US" altLang="en-US" dirty="0" err="1" smtClean="0"/>
              <a:t>tiêm</a:t>
            </a:r>
            <a:r>
              <a:rPr lang="en-US" altLang="en-US" dirty="0" smtClean="0"/>
              <a:t> </a:t>
            </a:r>
            <a:r>
              <a:rPr lang="en-US" altLang="en-US" dirty="0" err="1" smtClean="0"/>
              <a:t>giả</a:t>
            </a:r>
            <a:r>
              <a:rPr lang="en-US" altLang="en-US" dirty="0" smtClean="0"/>
              <a:t> </a:t>
            </a:r>
            <a:r>
              <a:rPr lang="en-US" altLang="en-US" dirty="0" err="1" smtClean="0"/>
              <a:t>dược</a:t>
            </a:r>
            <a:r>
              <a:rPr lang="en-US" altLang="en-US" dirty="0" smtClean="0"/>
              <a:t>. </a:t>
            </a:r>
          </a:p>
          <a:p>
            <a:pPr algn="just"/>
            <a:r>
              <a:rPr lang="en-US" altLang="en-US" dirty="0" err="1" smtClean="0"/>
              <a:t>Một</a:t>
            </a:r>
            <a:r>
              <a:rPr lang="en-US" altLang="en-US" dirty="0" smtClean="0"/>
              <a:t> </a:t>
            </a:r>
            <a:r>
              <a:rPr lang="en-US" altLang="en-US" dirty="0" err="1" smtClean="0"/>
              <a:t>tuần</a:t>
            </a:r>
            <a:r>
              <a:rPr lang="en-US" altLang="en-US" dirty="0" smtClean="0"/>
              <a:t> </a:t>
            </a:r>
            <a:r>
              <a:rPr lang="en-US" altLang="en-US" dirty="0" err="1" smtClean="0"/>
              <a:t>sau</a:t>
            </a:r>
            <a:r>
              <a:rPr lang="en-US" altLang="en-US" dirty="0" smtClean="0"/>
              <a:t> </a:t>
            </a:r>
            <a:r>
              <a:rPr lang="en-US" altLang="en-US" dirty="0" err="1" smtClean="0"/>
              <a:t>khi</a:t>
            </a:r>
            <a:r>
              <a:rPr lang="en-US" altLang="en-US" dirty="0" smtClean="0"/>
              <a:t> </a:t>
            </a:r>
            <a:r>
              <a:rPr lang="en-US" altLang="en-US" dirty="0" err="1" smtClean="0"/>
              <a:t>tiêm</a:t>
            </a:r>
            <a:r>
              <a:rPr lang="en-US" altLang="en-US" dirty="0" smtClean="0"/>
              <a:t> </a:t>
            </a:r>
            <a:r>
              <a:rPr lang="en-US" altLang="en-US" dirty="0" err="1" smtClean="0"/>
              <a:t>liều</a:t>
            </a:r>
            <a:r>
              <a:rPr lang="en-US" altLang="en-US" dirty="0" smtClean="0"/>
              <a:t> </a:t>
            </a:r>
            <a:r>
              <a:rPr lang="en-US" altLang="en-US" dirty="0" err="1" smtClean="0"/>
              <a:t>vắc</a:t>
            </a:r>
            <a:r>
              <a:rPr lang="en-US" altLang="en-US" dirty="0" smtClean="0"/>
              <a:t> </a:t>
            </a:r>
            <a:r>
              <a:rPr lang="en-US" altLang="en-US" dirty="0" err="1" smtClean="0"/>
              <a:t>xin</a:t>
            </a:r>
            <a:r>
              <a:rPr lang="en-US" altLang="en-US" dirty="0" smtClean="0"/>
              <a:t> </a:t>
            </a:r>
            <a:r>
              <a:rPr lang="en-US" altLang="en-US" dirty="0" err="1" smtClean="0"/>
              <a:t>thứ</a:t>
            </a:r>
            <a:r>
              <a:rPr lang="en-US" altLang="en-US" dirty="0" smtClean="0"/>
              <a:t> 2, </a:t>
            </a:r>
            <a:r>
              <a:rPr lang="en-US" altLang="en-US" dirty="0" err="1" smtClean="0"/>
              <a:t>nhóm</a:t>
            </a:r>
            <a:r>
              <a:rPr lang="en-US" altLang="en-US" dirty="0" smtClean="0"/>
              <a:t> </a:t>
            </a:r>
            <a:r>
              <a:rPr lang="en-US" altLang="en-US" dirty="0" err="1" smtClean="0"/>
              <a:t>trẻ</a:t>
            </a:r>
            <a:r>
              <a:rPr lang="en-US" altLang="en-US" dirty="0" smtClean="0"/>
              <a:t> </a:t>
            </a:r>
            <a:r>
              <a:rPr lang="en-US" altLang="en-US" dirty="0" err="1" smtClean="0"/>
              <a:t>tiêm</a:t>
            </a:r>
            <a:r>
              <a:rPr lang="en-US" altLang="en-US" dirty="0" smtClean="0"/>
              <a:t> </a:t>
            </a:r>
            <a:r>
              <a:rPr lang="en-US" altLang="en-US" dirty="0" err="1" smtClean="0"/>
              <a:t>vắc</a:t>
            </a:r>
            <a:r>
              <a:rPr lang="en-US" altLang="en-US" dirty="0" smtClean="0"/>
              <a:t> </a:t>
            </a:r>
            <a:r>
              <a:rPr lang="en-US" altLang="en-US" dirty="0" err="1" smtClean="0"/>
              <a:t>xin</a:t>
            </a:r>
            <a:r>
              <a:rPr lang="en-US" altLang="en-US" dirty="0" smtClean="0"/>
              <a:t> </a:t>
            </a:r>
            <a:r>
              <a:rPr lang="en-US" altLang="en-US" dirty="0" err="1" smtClean="0"/>
              <a:t>không</a:t>
            </a:r>
            <a:r>
              <a:rPr lang="en-US" altLang="en-US" dirty="0" smtClean="0"/>
              <a:t> </a:t>
            </a:r>
            <a:r>
              <a:rPr lang="en-US" altLang="en-US" dirty="0" err="1" smtClean="0"/>
              <a:t>có</a:t>
            </a:r>
            <a:r>
              <a:rPr lang="en-US" altLang="en-US" dirty="0" smtClean="0"/>
              <a:t> </a:t>
            </a:r>
            <a:r>
              <a:rPr lang="en-US" altLang="en-US" dirty="0" err="1" smtClean="0"/>
              <a:t>trẻ</a:t>
            </a:r>
            <a:r>
              <a:rPr lang="en-US" altLang="en-US" dirty="0" smtClean="0"/>
              <a:t> </a:t>
            </a:r>
            <a:r>
              <a:rPr lang="en-US" altLang="en-US" dirty="0" err="1" smtClean="0"/>
              <a:t>nào</a:t>
            </a:r>
            <a:r>
              <a:rPr lang="en-US" altLang="en-US" dirty="0" smtClean="0"/>
              <a:t> </a:t>
            </a:r>
            <a:r>
              <a:rPr lang="en-US" altLang="en-US" dirty="0" err="1" smtClean="0"/>
              <a:t>mắc</a:t>
            </a:r>
            <a:r>
              <a:rPr lang="en-US" altLang="en-US" dirty="0" smtClean="0"/>
              <a:t> COVID-19, </a:t>
            </a:r>
            <a:r>
              <a:rPr lang="en-US" altLang="en-US" dirty="0" err="1" smtClean="0"/>
              <a:t>trong</a:t>
            </a:r>
            <a:r>
              <a:rPr lang="en-US" altLang="en-US" dirty="0" smtClean="0"/>
              <a:t> </a:t>
            </a:r>
            <a:r>
              <a:rPr lang="en-US" altLang="en-US" dirty="0" err="1" smtClean="0"/>
              <a:t>khi</a:t>
            </a:r>
            <a:r>
              <a:rPr lang="en-US" altLang="en-US" dirty="0" smtClean="0"/>
              <a:t> </a:t>
            </a:r>
            <a:r>
              <a:rPr lang="en-US" altLang="en-US" dirty="0" err="1" smtClean="0"/>
              <a:t>đó</a:t>
            </a:r>
            <a:r>
              <a:rPr lang="en-US" altLang="en-US" dirty="0" smtClean="0"/>
              <a:t> </a:t>
            </a:r>
            <a:r>
              <a:rPr lang="en-US" altLang="en-US" dirty="0" err="1" smtClean="0"/>
              <a:t>nhóm</a:t>
            </a:r>
            <a:r>
              <a:rPr lang="en-US" altLang="en-US" dirty="0" smtClean="0"/>
              <a:t> </a:t>
            </a:r>
            <a:r>
              <a:rPr lang="en-US" altLang="en-US" dirty="0" err="1" smtClean="0"/>
              <a:t>trẻ</a:t>
            </a:r>
            <a:r>
              <a:rPr lang="en-US" altLang="en-US" dirty="0" smtClean="0"/>
              <a:t> </a:t>
            </a:r>
            <a:r>
              <a:rPr lang="en-US" altLang="en-US" dirty="0" err="1" smtClean="0"/>
              <a:t>được</a:t>
            </a:r>
            <a:r>
              <a:rPr lang="en-US" altLang="en-US" dirty="0" smtClean="0"/>
              <a:t> </a:t>
            </a:r>
            <a:r>
              <a:rPr lang="en-US" altLang="en-US" dirty="0" err="1" smtClean="0"/>
              <a:t>tiêm</a:t>
            </a:r>
            <a:r>
              <a:rPr lang="en-US" altLang="en-US" dirty="0" smtClean="0"/>
              <a:t> </a:t>
            </a:r>
            <a:r>
              <a:rPr lang="en-US" altLang="en-US" dirty="0" err="1" smtClean="0"/>
              <a:t>giả</a:t>
            </a:r>
            <a:r>
              <a:rPr lang="en-US" altLang="en-US" dirty="0" smtClean="0"/>
              <a:t> </a:t>
            </a:r>
            <a:r>
              <a:rPr lang="en-US" altLang="en-US" dirty="0" err="1" smtClean="0"/>
              <a:t>dược</a:t>
            </a:r>
            <a:r>
              <a:rPr lang="en-US" altLang="en-US" dirty="0" smtClean="0"/>
              <a:t> </a:t>
            </a:r>
            <a:r>
              <a:rPr lang="en-US" altLang="en-US" dirty="0" err="1" smtClean="0"/>
              <a:t>có</a:t>
            </a:r>
            <a:r>
              <a:rPr lang="en-US" altLang="en-US" dirty="0" smtClean="0"/>
              <a:t> 16 </a:t>
            </a:r>
            <a:r>
              <a:rPr lang="en-US" altLang="en-US" dirty="0" err="1" smtClean="0"/>
              <a:t>trường</a:t>
            </a:r>
            <a:r>
              <a:rPr lang="en-US" altLang="en-US" dirty="0" smtClean="0"/>
              <a:t> </a:t>
            </a:r>
            <a:r>
              <a:rPr lang="en-US" altLang="en-US" dirty="0" err="1" smtClean="0"/>
              <a:t>hợp</a:t>
            </a:r>
            <a:r>
              <a:rPr lang="en-US" altLang="en-US" dirty="0" smtClean="0"/>
              <a:t> </a:t>
            </a:r>
            <a:r>
              <a:rPr lang="en-US" altLang="en-US" dirty="0" err="1" smtClean="0"/>
              <a:t>nhiễm</a:t>
            </a:r>
            <a:r>
              <a:rPr lang="en-US" altLang="en-US" dirty="0" smtClean="0"/>
              <a:t> COVID-19. </a:t>
            </a:r>
          </a:p>
          <a:p>
            <a:pPr algn="just"/>
            <a:r>
              <a:rPr lang="en-US" altLang="en-US" dirty="0" err="1" smtClean="0"/>
              <a:t>Kết</a:t>
            </a:r>
            <a:r>
              <a:rPr lang="en-US" altLang="en-US" dirty="0" smtClean="0"/>
              <a:t> </a:t>
            </a:r>
            <a:r>
              <a:rPr lang="en-US" altLang="en-US" dirty="0" err="1" smtClean="0"/>
              <a:t>quả</a:t>
            </a:r>
            <a:r>
              <a:rPr lang="en-US" altLang="en-US" dirty="0" smtClean="0"/>
              <a:t> </a:t>
            </a:r>
            <a:r>
              <a:rPr lang="en-US" altLang="en-US" dirty="0" err="1" smtClean="0"/>
              <a:t>cho</a:t>
            </a:r>
            <a:r>
              <a:rPr lang="en-US" altLang="en-US" dirty="0" smtClean="0"/>
              <a:t> </a:t>
            </a:r>
            <a:r>
              <a:rPr lang="en-US" altLang="en-US" dirty="0" err="1" smtClean="0"/>
              <a:t>thấy</a:t>
            </a:r>
            <a:r>
              <a:rPr lang="en-US" altLang="en-US" dirty="0" smtClean="0"/>
              <a:t> </a:t>
            </a:r>
            <a:r>
              <a:rPr lang="en-US" altLang="en-US" dirty="0" err="1" smtClean="0"/>
              <a:t>hiệu</a:t>
            </a:r>
            <a:r>
              <a:rPr lang="en-US" altLang="en-US" dirty="0" smtClean="0"/>
              <a:t> </a:t>
            </a:r>
            <a:r>
              <a:rPr lang="en-US" altLang="en-US" dirty="0" err="1" smtClean="0"/>
              <a:t>quả</a:t>
            </a:r>
            <a:r>
              <a:rPr lang="en-US" altLang="en-US" dirty="0" smtClean="0"/>
              <a:t> 100% </a:t>
            </a:r>
            <a:r>
              <a:rPr lang="en-US" altLang="en-US" dirty="0" err="1" smtClean="0"/>
              <a:t>của</a:t>
            </a:r>
            <a:r>
              <a:rPr lang="en-US" altLang="en-US" dirty="0" smtClean="0"/>
              <a:t> </a:t>
            </a:r>
            <a:r>
              <a:rPr lang="en-US" altLang="en-US" dirty="0" err="1" smtClean="0"/>
              <a:t>vắc</a:t>
            </a:r>
            <a:r>
              <a:rPr lang="en-US" altLang="en-US" dirty="0" smtClean="0"/>
              <a:t> </a:t>
            </a:r>
            <a:r>
              <a:rPr lang="en-US" altLang="en-US" dirty="0" err="1" smtClean="0"/>
              <a:t>xin</a:t>
            </a:r>
            <a:r>
              <a:rPr lang="en-US" altLang="en-US" dirty="0" smtClean="0"/>
              <a:t> </a:t>
            </a:r>
            <a:r>
              <a:rPr lang="en-US" altLang="en-US" dirty="0" err="1" smtClean="0"/>
              <a:t>phòng</a:t>
            </a:r>
            <a:r>
              <a:rPr lang="en-US" altLang="en-US" dirty="0" smtClean="0"/>
              <a:t> COVID-19 </a:t>
            </a:r>
            <a:r>
              <a:rPr lang="en-US" altLang="en-US" dirty="0" err="1" smtClean="0"/>
              <a:t>trong</a:t>
            </a:r>
            <a:r>
              <a:rPr lang="en-US" altLang="en-US" dirty="0" smtClean="0"/>
              <a:t> </a:t>
            </a:r>
            <a:r>
              <a:rPr lang="en-US" altLang="en-US" dirty="0" err="1" smtClean="0"/>
              <a:t>nhóm</a:t>
            </a:r>
            <a:r>
              <a:rPr lang="en-US" altLang="en-US" dirty="0" smtClean="0"/>
              <a:t> </a:t>
            </a:r>
            <a:r>
              <a:rPr lang="en-US" altLang="en-US" dirty="0" err="1" smtClean="0"/>
              <a:t>trẻ</a:t>
            </a:r>
            <a:r>
              <a:rPr lang="en-US" altLang="en-US" dirty="0" smtClean="0"/>
              <a:t> </a:t>
            </a:r>
            <a:r>
              <a:rPr lang="en-US" altLang="en-US" dirty="0" err="1" smtClean="0"/>
              <a:t>này</a:t>
            </a:r>
            <a:r>
              <a:rPr lang="en-US" altLang="en-US" dirty="0" smtClean="0">
                <a:solidFill>
                  <a:srgbClr val="111111"/>
                </a:solidFill>
                <a:cs typeface="Arial" panose="020B0604020202020204" pitchFamily="34" charset="0"/>
              </a:rPr>
              <a:t>.</a:t>
            </a:r>
            <a:endParaRPr lang="en-US" altLang="en-US" dirty="0">
              <a:solidFill>
                <a:schemeClr val="tx1"/>
              </a:solidFill>
              <a:cs typeface="Arial" panose="020B0604020202020204" pitchFamily="34" charset="0"/>
            </a:endParaRPr>
          </a:p>
          <a:p>
            <a:pPr algn="just"/>
            <a:endParaRPr lang="en-US" dirty="0"/>
          </a:p>
        </p:txBody>
      </p:sp>
      <p:sp>
        <p:nvSpPr>
          <p:cNvPr id="6" name="TextBox 5"/>
          <p:cNvSpPr txBox="1"/>
          <p:nvPr/>
        </p:nvSpPr>
        <p:spPr>
          <a:xfrm>
            <a:off x="3320388" y="5877272"/>
            <a:ext cx="8294712" cy="646331"/>
          </a:xfrm>
          <a:prstGeom prst="rect">
            <a:avLst/>
          </a:prstGeom>
          <a:noFill/>
        </p:spPr>
        <p:txBody>
          <a:bodyPr wrap="square" rtlCol="0">
            <a:spAutoFit/>
          </a:bodyPr>
          <a:lstStyle/>
          <a:p>
            <a:pPr algn="just"/>
            <a:r>
              <a:rPr lang="en-US" dirty="0">
                <a:solidFill>
                  <a:srgbClr val="00B050"/>
                </a:solidFill>
              </a:rPr>
              <a:t>Safety, Immunogenicity, and Efficacy of the BNT162b2 Covid-19 Vaccine in Adolescents, N </a:t>
            </a:r>
            <a:r>
              <a:rPr lang="en-US" dirty="0" err="1">
                <a:solidFill>
                  <a:srgbClr val="00B050"/>
                </a:solidFill>
              </a:rPr>
              <a:t>Engl</a:t>
            </a:r>
            <a:r>
              <a:rPr lang="en-US" dirty="0">
                <a:solidFill>
                  <a:srgbClr val="00B050"/>
                </a:solidFill>
              </a:rPr>
              <a:t> J Med 2021; 385:239-250 DOI: 10.1056/NEJMoa2107456</a:t>
            </a:r>
          </a:p>
        </p:txBody>
      </p:sp>
    </p:spTree>
    <p:extLst>
      <p:ext uri="{BB962C8B-B14F-4D97-AF65-F5344CB8AC3E}">
        <p14:creationId xmlns:p14="http://schemas.microsoft.com/office/powerpoint/2010/main" val="748405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Tính</a:t>
            </a:r>
            <a:r>
              <a:rPr lang="en-US" dirty="0" smtClean="0"/>
              <a:t> an </a:t>
            </a:r>
            <a:r>
              <a:rPr lang="en-US" dirty="0" err="1" smtClean="0"/>
              <a:t>toàn</a:t>
            </a:r>
            <a:r>
              <a:rPr lang="en-US" dirty="0" smtClean="0"/>
              <a:t> </a:t>
            </a:r>
            <a:r>
              <a:rPr lang="en-US" dirty="0" err="1" smtClean="0"/>
              <a:t>của</a:t>
            </a:r>
            <a:r>
              <a:rPr lang="en-US" dirty="0" smtClean="0"/>
              <a:t> </a:t>
            </a:r>
            <a:r>
              <a:rPr lang="en-US" dirty="0" err="1" smtClean="0"/>
              <a:t>tiêm</a:t>
            </a:r>
            <a:r>
              <a:rPr lang="en-US" dirty="0" smtClean="0"/>
              <a:t> </a:t>
            </a:r>
            <a:r>
              <a:rPr lang="en-US" dirty="0" err="1" smtClean="0"/>
              <a:t>vắc</a:t>
            </a:r>
            <a:r>
              <a:rPr lang="en-US" dirty="0" smtClean="0"/>
              <a:t> </a:t>
            </a:r>
            <a:r>
              <a:rPr lang="en-US" dirty="0" err="1" smtClean="0"/>
              <a:t>xin</a:t>
            </a:r>
            <a:r>
              <a:rPr lang="en-US" dirty="0" smtClean="0"/>
              <a:t> </a:t>
            </a:r>
            <a:r>
              <a:rPr lang="en-US" dirty="0" err="1" smtClean="0"/>
              <a:t>phòng</a:t>
            </a:r>
            <a:r>
              <a:rPr lang="en-US" dirty="0" smtClean="0"/>
              <a:t> COVID-19</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err="1"/>
              <a:t>Đến</a:t>
            </a:r>
            <a:r>
              <a:rPr lang="en-US" dirty="0"/>
              <a:t> 16/7/2021, </a:t>
            </a:r>
            <a:r>
              <a:rPr lang="en-US" dirty="0" err="1"/>
              <a:t>khoảng</a:t>
            </a:r>
            <a:r>
              <a:rPr lang="en-US" dirty="0"/>
              <a:t> </a:t>
            </a:r>
            <a:r>
              <a:rPr lang="en-US" dirty="0" smtClean="0"/>
              <a:t>8,9 </a:t>
            </a:r>
            <a:r>
              <a:rPr lang="en-US" dirty="0" err="1"/>
              <a:t>triệu</a:t>
            </a:r>
            <a:r>
              <a:rPr lang="en-US" dirty="0"/>
              <a:t> </a:t>
            </a:r>
            <a:r>
              <a:rPr lang="en-US" dirty="0" err="1"/>
              <a:t>trẻ</a:t>
            </a:r>
            <a:r>
              <a:rPr lang="en-US" dirty="0"/>
              <a:t> </a:t>
            </a:r>
            <a:r>
              <a:rPr lang="en-US" dirty="0" err="1"/>
              <a:t>em</a:t>
            </a:r>
            <a:r>
              <a:rPr lang="en-US" dirty="0"/>
              <a:t> 12-17 </a:t>
            </a:r>
            <a:r>
              <a:rPr lang="en-US" dirty="0" err="1"/>
              <a:t>tuổi</a:t>
            </a:r>
            <a:r>
              <a:rPr lang="en-US" dirty="0"/>
              <a:t> </a:t>
            </a:r>
            <a:r>
              <a:rPr lang="en-US" dirty="0" err="1"/>
              <a:t>được</a:t>
            </a:r>
            <a:r>
              <a:rPr lang="en-US" dirty="0"/>
              <a:t> </a:t>
            </a:r>
            <a:r>
              <a:rPr lang="en-US" dirty="0" err="1"/>
              <a:t>tiêm</a:t>
            </a:r>
            <a:r>
              <a:rPr lang="en-US" dirty="0"/>
              <a:t> </a:t>
            </a:r>
            <a:r>
              <a:rPr lang="en-US" dirty="0" err="1"/>
              <a:t>vắc</a:t>
            </a:r>
            <a:r>
              <a:rPr lang="en-US" dirty="0"/>
              <a:t> </a:t>
            </a:r>
            <a:r>
              <a:rPr lang="en-US" dirty="0" err="1"/>
              <a:t>xin</a:t>
            </a:r>
            <a:r>
              <a:rPr lang="en-US" dirty="0"/>
              <a:t> Pfizer-</a:t>
            </a:r>
            <a:r>
              <a:rPr lang="en-US" dirty="0" err="1"/>
              <a:t>BioNTech</a:t>
            </a:r>
            <a:r>
              <a:rPr lang="en-US" dirty="0"/>
              <a:t> </a:t>
            </a:r>
            <a:r>
              <a:rPr lang="en-US" dirty="0" err="1"/>
              <a:t>tại</a:t>
            </a:r>
            <a:r>
              <a:rPr lang="en-US" dirty="0"/>
              <a:t> </a:t>
            </a:r>
            <a:r>
              <a:rPr lang="en-US" dirty="0" err="1"/>
              <a:t>Mỹ</a:t>
            </a:r>
            <a:endParaRPr lang="en-US" dirty="0"/>
          </a:p>
          <a:p>
            <a:pPr algn="just"/>
            <a:r>
              <a:rPr lang="en-US" dirty="0" err="1"/>
              <a:t>Khoảng</a:t>
            </a:r>
            <a:r>
              <a:rPr lang="en-US" dirty="0"/>
              <a:t> 9,240 </a:t>
            </a:r>
            <a:r>
              <a:rPr lang="en-US" dirty="0" smtClean="0"/>
              <a:t>(1/1000 </a:t>
            </a:r>
            <a:r>
              <a:rPr lang="en-US" dirty="0" err="1" smtClean="0"/>
              <a:t>tổng</a:t>
            </a:r>
            <a:r>
              <a:rPr lang="en-US" dirty="0" smtClean="0"/>
              <a:t> </a:t>
            </a:r>
            <a:r>
              <a:rPr lang="en-US" dirty="0" err="1" smtClean="0"/>
              <a:t>số</a:t>
            </a:r>
            <a:r>
              <a:rPr lang="en-US" dirty="0" smtClean="0"/>
              <a:t> </a:t>
            </a:r>
            <a:r>
              <a:rPr lang="en-US" dirty="0" err="1" smtClean="0"/>
              <a:t>trường</a:t>
            </a:r>
            <a:r>
              <a:rPr lang="en-US" dirty="0" smtClean="0"/>
              <a:t> </a:t>
            </a:r>
            <a:r>
              <a:rPr lang="en-US" dirty="0" err="1" smtClean="0"/>
              <a:t>hợp</a:t>
            </a:r>
            <a:r>
              <a:rPr lang="en-US" dirty="0" smtClean="0"/>
              <a:t> </a:t>
            </a:r>
            <a:r>
              <a:rPr lang="en-US" dirty="0" err="1" smtClean="0"/>
              <a:t>tiêm</a:t>
            </a:r>
            <a:r>
              <a:rPr lang="en-US" dirty="0" smtClean="0"/>
              <a:t>) </a:t>
            </a:r>
            <a:r>
              <a:rPr lang="en-US" dirty="0" err="1" smtClean="0"/>
              <a:t>trường</a:t>
            </a:r>
            <a:r>
              <a:rPr lang="en-US" dirty="0" smtClean="0"/>
              <a:t> </a:t>
            </a:r>
            <a:r>
              <a:rPr lang="en-US" dirty="0" err="1"/>
              <a:t>hợp</a:t>
            </a:r>
            <a:r>
              <a:rPr lang="en-US" dirty="0"/>
              <a:t> </a:t>
            </a:r>
            <a:r>
              <a:rPr lang="en-US" dirty="0" err="1"/>
              <a:t>báo</a:t>
            </a:r>
            <a:r>
              <a:rPr lang="en-US" dirty="0"/>
              <a:t> </a:t>
            </a:r>
            <a:r>
              <a:rPr lang="en-US" dirty="0" err="1"/>
              <a:t>cáo</a:t>
            </a:r>
            <a:r>
              <a:rPr lang="en-US" dirty="0"/>
              <a:t> </a:t>
            </a:r>
            <a:r>
              <a:rPr lang="en-US" dirty="0" err="1"/>
              <a:t>phản</a:t>
            </a:r>
            <a:r>
              <a:rPr lang="en-US" dirty="0"/>
              <a:t> </a:t>
            </a:r>
            <a:r>
              <a:rPr lang="en-US" dirty="0" err="1"/>
              <a:t>ứng</a:t>
            </a:r>
            <a:r>
              <a:rPr lang="en-US" dirty="0"/>
              <a:t> </a:t>
            </a:r>
            <a:r>
              <a:rPr lang="en-US" dirty="0" err="1" smtClean="0"/>
              <a:t>sau</a:t>
            </a:r>
            <a:r>
              <a:rPr lang="en-US" dirty="0" smtClean="0"/>
              <a:t> </a:t>
            </a:r>
            <a:r>
              <a:rPr lang="en-US" dirty="0" err="1" smtClean="0"/>
              <a:t>tiêm</a:t>
            </a:r>
            <a:r>
              <a:rPr lang="en-US" dirty="0" smtClean="0"/>
              <a:t>, </a:t>
            </a:r>
            <a:r>
              <a:rPr lang="en-US" dirty="0"/>
              <a:t>91% </a:t>
            </a:r>
            <a:r>
              <a:rPr lang="en-US" dirty="0" err="1"/>
              <a:t>là</a:t>
            </a:r>
            <a:r>
              <a:rPr lang="en-US" dirty="0"/>
              <a:t> </a:t>
            </a:r>
            <a:r>
              <a:rPr lang="en-US" dirty="0" err="1"/>
              <a:t>phản</a:t>
            </a:r>
            <a:r>
              <a:rPr lang="en-US" dirty="0"/>
              <a:t> </a:t>
            </a:r>
            <a:r>
              <a:rPr lang="en-US" dirty="0" err="1"/>
              <a:t>ứng</a:t>
            </a:r>
            <a:r>
              <a:rPr lang="en-US" dirty="0"/>
              <a:t> </a:t>
            </a:r>
            <a:r>
              <a:rPr lang="en-US" dirty="0" err="1"/>
              <a:t>không</a:t>
            </a:r>
            <a:r>
              <a:rPr lang="en-US" dirty="0"/>
              <a:t> </a:t>
            </a:r>
            <a:r>
              <a:rPr lang="en-US" dirty="0" err="1"/>
              <a:t>nghiêm</a:t>
            </a:r>
            <a:r>
              <a:rPr lang="en-US" dirty="0"/>
              <a:t> </a:t>
            </a:r>
            <a:r>
              <a:rPr lang="en-US" dirty="0" err="1"/>
              <a:t>trọng</a:t>
            </a:r>
            <a:r>
              <a:rPr lang="en-US" dirty="0"/>
              <a:t>, 9,3% </a:t>
            </a:r>
            <a:r>
              <a:rPr lang="en-US" dirty="0" err="1"/>
              <a:t>có</a:t>
            </a:r>
            <a:r>
              <a:rPr lang="en-US" dirty="0"/>
              <a:t> </a:t>
            </a:r>
            <a:r>
              <a:rPr lang="en-US" dirty="0" err="1"/>
              <a:t>phản</a:t>
            </a:r>
            <a:r>
              <a:rPr lang="en-US" dirty="0"/>
              <a:t> </a:t>
            </a:r>
            <a:r>
              <a:rPr lang="en-US" dirty="0" err="1"/>
              <a:t>ứng</a:t>
            </a:r>
            <a:r>
              <a:rPr lang="en-US" dirty="0"/>
              <a:t> </a:t>
            </a:r>
            <a:r>
              <a:rPr lang="en-US" dirty="0" err="1"/>
              <a:t>nghiêm</a:t>
            </a:r>
            <a:r>
              <a:rPr lang="en-US" dirty="0"/>
              <a:t> </a:t>
            </a:r>
            <a:r>
              <a:rPr lang="en-US" dirty="0" err="1" smtClean="0"/>
              <a:t>trọng</a:t>
            </a:r>
            <a:r>
              <a:rPr lang="en-US" dirty="0" smtClean="0"/>
              <a:t>, </a:t>
            </a:r>
            <a:r>
              <a:rPr lang="en-US" dirty="0" err="1"/>
              <a:t>với</a:t>
            </a:r>
            <a:r>
              <a:rPr lang="en-US" dirty="0"/>
              <a:t> 4,3% </a:t>
            </a:r>
            <a:r>
              <a:rPr lang="en-US" dirty="0" err="1"/>
              <a:t>có</a:t>
            </a:r>
            <a:r>
              <a:rPr lang="en-US" dirty="0"/>
              <a:t> </a:t>
            </a:r>
            <a:r>
              <a:rPr lang="en-US" dirty="0" err="1"/>
              <a:t>triệu</a:t>
            </a:r>
            <a:r>
              <a:rPr lang="en-US" dirty="0"/>
              <a:t> </a:t>
            </a:r>
            <a:r>
              <a:rPr lang="en-US" dirty="0" err="1"/>
              <a:t>chứng</a:t>
            </a:r>
            <a:r>
              <a:rPr lang="en-US" dirty="0"/>
              <a:t> </a:t>
            </a:r>
            <a:r>
              <a:rPr lang="en-US" dirty="0" err="1"/>
              <a:t>tim</a:t>
            </a:r>
            <a:r>
              <a:rPr lang="en-US" dirty="0"/>
              <a:t> </a:t>
            </a:r>
            <a:r>
              <a:rPr lang="en-US" dirty="0" err="1"/>
              <a:t>mạch</a:t>
            </a:r>
            <a:r>
              <a:rPr lang="en-US" dirty="0"/>
              <a:t> - </a:t>
            </a:r>
            <a:r>
              <a:rPr lang="en-US" dirty="0" err="1"/>
              <a:t>viêm</a:t>
            </a:r>
            <a:r>
              <a:rPr lang="en-US" dirty="0"/>
              <a:t> </a:t>
            </a:r>
            <a:r>
              <a:rPr lang="en-US" dirty="0" err="1"/>
              <a:t>cơ</a:t>
            </a:r>
            <a:r>
              <a:rPr lang="en-US" dirty="0"/>
              <a:t> </a:t>
            </a:r>
            <a:r>
              <a:rPr lang="en-US" dirty="0" err="1" smtClean="0"/>
              <a:t>tim.</a:t>
            </a:r>
            <a:endParaRPr lang="en-US" dirty="0" smtClean="0"/>
          </a:p>
          <a:p>
            <a:pPr algn="just"/>
            <a:r>
              <a:rPr lang="en-US" dirty="0" smtClean="0"/>
              <a:t>Có 14 ca </a:t>
            </a:r>
            <a:r>
              <a:rPr lang="en-US" dirty="0" err="1" smtClean="0"/>
              <a:t>tử</a:t>
            </a:r>
            <a:r>
              <a:rPr lang="en-US" dirty="0" smtClean="0"/>
              <a:t> </a:t>
            </a:r>
            <a:r>
              <a:rPr lang="en-US" dirty="0" err="1" smtClean="0"/>
              <a:t>vong</a:t>
            </a:r>
            <a:r>
              <a:rPr lang="en-US" dirty="0" smtClean="0"/>
              <a:t>, 4 </a:t>
            </a:r>
            <a:r>
              <a:rPr lang="en-US" dirty="0" err="1" smtClean="0"/>
              <a:t>trẻ</a:t>
            </a:r>
            <a:r>
              <a:rPr lang="en-US" dirty="0" smtClean="0"/>
              <a:t> 12–15 </a:t>
            </a:r>
            <a:r>
              <a:rPr lang="en-US" dirty="0" err="1" smtClean="0"/>
              <a:t>tuổi</a:t>
            </a:r>
            <a:r>
              <a:rPr lang="en-US" dirty="0" smtClean="0"/>
              <a:t> </a:t>
            </a:r>
            <a:r>
              <a:rPr lang="en-US" dirty="0" err="1" smtClean="0"/>
              <a:t>và</a:t>
            </a:r>
            <a:r>
              <a:rPr lang="en-US" dirty="0" smtClean="0"/>
              <a:t> 10 </a:t>
            </a:r>
            <a:r>
              <a:rPr lang="en-US" dirty="0" err="1" smtClean="0"/>
              <a:t>trẻ</a:t>
            </a:r>
            <a:r>
              <a:rPr lang="en-US" dirty="0" smtClean="0"/>
              <a:t> </a:t>
            </a:r>
            <a:r>
              <a:rPr lang="en-US" dirty="0"/>
              <a:t>16–17 </a:t>
            </a:r>
            <a:r>
              <a:rPr lang="en-US" dirty="0" err="1" smtClean="0"/>
              <a:t>tuổi</a:t>
            </a:r>
            <a:r>
              <a:rPr lang="en-US" dirty="0" smtClean="0"/>
              <a:t>. CDC </a:t>
            </a:r>
            <a:r>
              <a:rPr lang="en-US" dirty="0" err="1" smtClean="0"/>
              <a:t>rà</a:t>
            </a:r>
            <a:r>
              <a:rPr lang="en-US" dirty="0" smtClean="0"/>
              <a:t> </a:t>
            </a:r>
            <a:r>
              <a:rPr lang="en-US" dirty="0" err="1" smtClean="0"/>
              <a:t>soát</a:t>
            </a:r>
            <a:r>
              <a:rPr lang="en-US" dirty="0" smtClean="0"/>
              <a:t> </a:t>
            </a:r>
            <a:r>
              <a:rPr lang="en-US" dirty="0" err="1" smtClean="0"/>
              <a:t>nguyên</a:t>
            </a:r>
            <a:r>
              <a:rPr lang="en-US" dirty="0" smtClean="0"/>
              <a:t> </a:t>
            </a:r>
            <a:r>
              <a:rPr lang="en-US" dirty="0" err="1" smtClean="0"/>
              <a:t>nhân</a:t>
            </a:r>
            <a:r>
              <a:rPr lang="en-US" dirty="0" smtClean="0"/>
              <a:t>: </a:t>
            </a:r>
            <a:r>
              <a:rPr lang="en-US" dirty="0" err="1" smtClean="0"/>
              <a:t>thuyên</a:t>
            </a:r>
            <a:r>
              <a:rPr lang="en-US" dirty="0" smtClean="0"/>
              <a:t> </a:t>
            </a:r>
            <a:r>
              <a:rPr lang="en-US" dirty="0" err="1" smtClean="0"/>
              <a:t>tắc</a:t>
            </a:r>
            <a:r>
              <a:rPr lang="en-US" dirty="0" smtClean="0"/>
              <a:t> </a:t>
            </a:r>
            <a:r>
              <a:rPr lang="en-US" dirty="0" err="1" smtClean="0"/>
              <a:t>phổi</a:t>
            </a:r>
            <a:r>
              <a:rPr lang="en-US" dirty="0" smtClean="0"/>
              <a:t> (2), </a:t>
            </a:r>
            <a:r>
              <a:rPr lang="en-US" dirty="0" err="1" smtClean="0"/>
              <a:t>tự</a:t>
            </a:r>
            <a:r>
              <a:rPr lang="en-US" dirty="0" smtClean="0"/>
              <a:t> </a:t>
            </a:r>
            <a:r>
              <a:rPr lang="en-US" dirty="0" err="1" smtClean="0"/>
              <a:t>vẫn</a:t>
            </a:r>
            <a:r>
              <a:rPr lang="en-US" dirty="0" smtClean="0"/>
              <a:t> (2), </a:t>
            </a:r>
            <a:r>
              <a:rPr lang="en-US" dirty="0" err="1" smtClean="0"/>
              <a:t>xuất</a:t>
            </a:r>
            <a:r>
              <a:rPr lang="en-US" dirty="0" smtClean="0"/>
              <a:t> </a:t>
            </a:r>
            <a:r>
              <a:rPr lang="en-US" dirty="0" err="1" smtClean="0"/>
              <a:t>huyết</a:t>
            </a:r>
            <a:r>
              <a:rPr lang="en-US" dirty="0" smtClean="0"/>
              <a:t> </a:t>
            </a:r>
            <a:r>
              <a:rPr lang="en-US" dirty="0" err="1" smtClean="0"/>
              <a:t>não</a:t>
            </a:r>
            <a:r>
              <a:rPr lang="en-US" dirty="0" smtClean="0"/>
              <a:t> (2), </a:t>
            </a:r>
            <a:r>
              <a:rPr lang="en-US" dirty="0" err="1" smtClean="0"/>
              <a:t>suy</a:t>
            </a:r>
            <a:r>
              <a:rPr lang="en-US" dirty="0" smtClean="0"/>
              <a:t> </a:t>
            </a:r>
            <a:r>
              <a:rPr lang="en-US" dirty="0" err="1" smtClean="0"/>
              <a:t>tim</a:t>
            </a:r>
            <a:r>
              <a:rPr lang="en-US" dirty="0" smtClean="0"/>
              <a:t> (1), </a:t>
            </a:r>
            <a:r>
              <a:rPr lang="en-US" dirty="0" err="1" smtClean="0"/>
              <a:t>hội</a:t>
            </a:r>
            <a:r>
              <a:rPr lang="en-US" dirty="0" smtClean="0"/>
              <a:t> </a:t>
            </a:r>
            <a:r>
              <a:rPr lang="en-US" dirty="0" err="1" smtClean="0"/>
              <a:t>chứng</a:t>
            </a:r>
            <a:r>
              <a:rPr lang="en-US" dirty="0" smtClean="0"/>
              <a:t> </a:t>
            </a:r>
            <a:r>
              <a:rPr lang="en-US" dirty="0" err="1" smtClean="0"/>
              <a:t>thực</a:t>
            </a:r>
            <a:r>
              <a:rPr lang="en-US" dirty="0" smtClean="0"/>
              <a:t> </a:t>
            </a:r>
            <a:r>
              <a:rPr lang="en-US" dirty="0" err="1" smtClean="0"/>
              <a:t>bào</a:t>
            </a:r>
            <a:r>
              <a:rPr lang="en-US" dirty="0" smtClean="0"/>
              <a:t> </a:t>
            </a:r>
            <a:r>
              <a:rPr lang="en-US" dirty="0" err="1" smtClean="0"/>
              <a:t>sau</a:t>
            </a:r>
            <a:r>
              <a:rPr lang="en-US" dirty="0" smtClean="0"/>
              <a:t> </a:t>
            </a:r>
            <a:r>
              <a:rPr lang="en-US" dirty="0" err="1" smtClean="0"/>
              <a:t>nhiễm</a:t>
            </a:r>
            <a:r>
              <a:rPr lang="en-US" dirty="0" smtClean="0"/>
              <a:t> </a:t>
            </a:r>
            <a:r>
              <a:rPr lang="en-US" i="1" dirty="0" smtClean="0"/>
              <a:t>Mycobacterium </a:t>
            </a:r>
            <a:r>
              <a:rPr lang="en-US" i="1" dirty="0" err="1" smtClean="0"/>
              <a:t>chelonae</a:t>
            </a:r>
            <a:r>
              <a:rPr lang="en-US" dirty="0" smtClean="0"/>
              <a:t> (1), </a:t>
            </a:r>
            <a:r>
              <a:rPr lang="en-US" dirty="0" err="1" smtClean="0"/>
              <a:t>và</a:t>
            </a:r>
            <a:r>
              <a:rPr lang="en-US" dirty="0" smtClean="0"/>
              <a:t> </a:t>
            </a:r>
            <a:r>
              <a:rPr lang="en-US" dirty="0" err="1" smtClean="0"/>
              <a:t>các</a:t>
            </a:r>
            <a:r>
              <a:rPr lang="en-US" dirty="0" smtClean="0"/>
              <a:t> </a:t>
            </a:r>
            <a:r>
              <a:rPr lang="en-US" dirty="0" err="1" smtClean="0"/>
              <a:t>trường</a:t>
            </a:r>
            <a:r>
              <a:rPr lang="en-US" dirty="0" smtClean="0"/>
              <a:t> </a:t>
            </a:r>
            <a:r>
              <a:rPr lang="en-US" dirty="0" err="1" smtClean="0"/>
              <a:t>hợp</a:t>
            </a:r>
            <a:r>
              <a:rPr lang="en-US" dirty="0" smtClean="0"/>
              <a:t> </a:t>
            </a:r>
            <a:r>
              <a:rPr lang="en-US" dirty="0" err="1" smtClean="0"/>
              <a:t>chưa</a:t>
            </a:r>
            <a:r>
              <a:rPr lang="en-US" dirty="0" smtClean="0"/>
              <a:t> </a:t>
            </a:r>
            <a:r>
              <a:rPr lang="en-US" dirty="0" err="1" smtClean="0"/>
              <a:t>xác</a:t>
            </a:r>
            <a:r>
              <a:rPr lang="en-US" dirty="0" smtClean="0"/>
              <a:t> </a:t>
            </a:r>
            <a:r>
              <a:rPr lang="en-US" dirty="0" err="1" smtClean="0"/>
              <a:t>định</a:t>
            </a:r>
            <a:r>
              <a:rPr lang="en-US" dirty="0" smtClean="0"/>
              <a:t> </a:t>
            </a:r>
            <a:r>
              <a:rPr lang="en-US" dirty="0" err="1" smtClean="0"/>
              <a:t>nguyên</a:t>
            </a:r>
            <a:r>
              <a:rPr lang="en-US" dirty="0" smtClean="0"/>
              <a:t> </a:t>
            </a:r>
            <a:r>
              <a:rPr lang="en-US" dirty="0" err="1" smtClean="0"/>
              <a:t>nhân</a:t>
            </a:r>
            <a:r>
              <a:rPr lang="en-US" dirty="0" smtClean="0"/>
              <a:t> (6)</a:t>
            </a:r>
            <a:endParaRPr lang="en-US" dirty="0"/>
          </a:p>
          <a:p>
            <a:endParaRPr lang="en-US" dirty="0"/>
          </a:p>
        </p:txBody>
      </p:sp>
      <p:sp>
        <p:nvSpPr>
          <p:cNvPr id="4" name="Rectangle 3"/>
          <p:cNvSpPr/>
          <p:nvPr/>
        </p:nvSpPr>
        <p:spPr>
          <a:xfrm>
            <a:off x="2783632" y="6126164"/>
            <a:ext cx="6961458" cy="430887"/>
          </a:xfrm>
          <a:prstGeom prst="rect">
            <a:avLst/>
          </a:prstGeom>
        </p:spPr>
        <p:txBody>
          <a:bodyPr wrap="none">
            <a:spAutoFit/>
          </a:bodyPr>
          <a:lstStyle/>
          <a:p>
            <a:r>
              <a:rPr lang="en-US" sz="2200" dirty="0">
                <a:solidFill>
                  <a:srgbClr val="00B050"/>
                </a:solidFill>
              </a:rPr>
              <a:t>https://www.cdc.gov/mmwr/volumes/70/wr/mm7031e1.htm</a:t>
            </a:r>
          </a:p>
        </p:txBody>
      </p:sp>
    </p:spTree>
    <p:extLst>
      <p:ext uri="{BB962C8B-B14F-4D97-AF65-F5344CB8AC3E}">
        <p14:creationId xmlns:p14="http://schemas.microsoft.com/office/powerpoint/2010/main" val="2147673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76133" y="27384"/>
            <a:ext cx="11385612" cy="6858000"/>
          </a:xfrm>
          <a:prstGeom prst="rect">
            <a:avLst/>
          </a:prstGeom>
        </p:spPr>
      </p:pic>
      <p:sp>
        <p:nvSpPr>
          <p:cNvPr id="5" name="TextBox 4"/>
          <p:cNvSpPr txBox="1"/>
          <p:nvPr/>
        </p:nvSpPr>
        <p:spPr>
          <a:xfrm>
            <a:off x="394244" y="251888"/>
            <a:ext cx="10949390" cy="1015663"/>
          </a:xfrm>
          <a:prstGeom prst="rect">
            <a:avLst/>
          </a:prstGeom>
          <a:solidFill>
            <a:schemeClr val="bg1"/>
          </a:solidFill>
        </p:spPr>
        <p:txBody>
          <a:bodyPr wrap="square" rtlCol="0">
            <a:spAutoFit/>
          </a:bodyPr>
          <a:lstStyle/>
          <a:p>
            <a:r>
              <a:rPr lang="en-US" sz="3000" dirty="0" err="1" smtClean="0">
                <a:solidFill>
                  <a:srgbClr val="FF0000"/>
                </a:solidFill>
                <a:latin typeface="Calibri (Headings)"/>
              </a:rPr>
              <a:t>Ước</a:t>
            </a:r>
            <a:r>
              <a:rPr lang="en-US" sz="3000" dirty="0" smtClean="0">
                <a:solidFill>
                  <a:srgbClr val="FF0000"/>
                </a:solidFill>
                <a:latin typeface="Calibri (Headings)"/>
              </a:rPr>
              <a:t> </a:t>
            </a:r>
            <a:r>
              <a:rPr lang="en-US" sz="3000" dirty="0" err="1" smtClean="0">
                <a:solidFill>
                  <a:srgbClr val="FF0000"/>
                </a:solidFill>
                <a:latin typeface="Calibri (Headings)"/>
              </a:rPr>
              <a:t>tính</a:t>
            </a:r>
            <a:r>
              <a:rPr lang="en-US" sz="3000" dirty="0" smtClean="0">
                <a:solidFill>
                  <a:srgbClr val="FF0000"/>
                </a:solidFill>
                <a:latin typeface="Calibri (Headings)"/>
              </a:rPr>
              <a:t> </a:t>
            </a:r>
            <a:r>
              <a:rPr lang="en-US" sz="3000" dirty="0" err="1" smtClean="0">
                <a:solidFill>
                  <a:srgbClr val="FF0000"/>
                </a:solidFill>
                <a:latin typeface="Calibri (Headings)"/>
              </a:rPr>
              <a:t>lợi</a:t>
            </a:r>
            <a:r>
              <a:rPr lang="en-US" sz="3000" dirty="0" smtClean="0">
                <a:solidFill>
                  <a:srgbClr val="FF0000"/>
                </a:solidFill>
                <a:latin typeface="Calibri (Headings)"/>
              </a:rPr>
              <a:t> </a:t>
            </a:r>
            <a:r>
              <a:rPr lang="en-US" sz="3000" dirty="0" err="1" smtClean="0">
                <a:solidFill>
                  <a:srgbClr val="FF0000"/>
                </a:solidFill>
                <a:latin typeface="Calibri (Headings)"/>
              </a:rPr>
              <a:t>ích</a:t>
            </a:r>
            <a:r>
              <a:rPr lang="en-US" sz="3000" dirty="0" smtClean="0">
                <a:solidFill>
                  <a:srgbClr val="FF0000"/>
                </a:solidFill>
                <a:latin typeface="Calibri (Headings)"/>
              </a:rPr>
              <a:t> </a:t>
            </a:r>
            <a:r>
              <a:rPr lang="en-US" sz="3000" dirty="0" err="1" smtClean="0">
                <a:solidFill>
                  <a:srgbClr val="FF0000"/>
                </a:solidFill>
                <a:latin typeface="Calibri (Headings)"/>
              </a:rPr>
              <a:t>và</a:t>
            </a:r>
            <a:r>
              <a:rPr lang="en-US" sz="3000" dirty="0" smtClean="0">
                <a:solidFill>
                  <a:srgbClr val="FF0000"/>
                </a:solidFill>
                <a:latin typeface="Calibri (Headings)"/>
              </a:rPr>
              <a:t> </a:t>
            </a:r>
            <a:r>
              <a:rPr lang="en-US" sz="3000" dirty="0" err="1" smtClean="0">
                <a:solidFill>
                  <a:srgbClr val="FF0000"/>
                </a:solidFill>
                <a:latin typeface="Calibri (Headings)"/>
              </a:rPr>
              <a:t>nguy</a:t>
            </a:r>
            <a:r>
              <a:rPr lang="en-US" sz="3000" dirty="0" smtClean="0">
                <a:solidFill>
                  <a:srgbClr val="FF0000"/>
                </a:solidFill>
                <a:latin typeface="Calibri (Headings)"/>
              </a:rPr>
              <a:t> </a:t>
            </a:r>
            <a:r>
              <a:rPr lang="en-US" sz="3000" dirty="0" err="1" smtClean="0">
                <a:solidFill>
                  <a:srgbClr val="FF0000"/>
                </a:solidFill>
                <a:latin typeface="Calibri (Headings)"/>
              </a:rPr>
              <a:t>cơ</a:t>
            </a:r>
            <a:r>
              <a:rPr lang="en-US" sz="3000" dirty="0" smtClean="0">
                <a:solidFill>
                  <a:srgbClr val="FF0000"/>
                </a:solidFill>
                <a:latin typeface="Calibri (Headings)"/>
              </a:rPr>
              <a:t> </a:t>
            </a:r>
            <a:r>
              <a:rPr lang="en-US" sz="3000" dirty="0" err="1" smtClean="0">
                <a:solidFill>
                  <a:srgbClr val="FF0000"/>
                </a:solidFill>
                <a:latin typeface="Calibri (Headings)"/>
              </a:rPr>
              <a:t>tiềm</a:t>
            </a:r>
            <a:r>
              <a:rPr lang="en-US" sz="3000" dirty="0" smtClean="0">
                <a:solidFill>
                  <a:srgbClr val="FF0000"/>
                </a:solidFill>
                <a:latin typeface="Calibri (Headings)"/>
              </a:rPr>
              <a:t> </a:t>
            </a:r>
            <a:r>
              <a:rPr lang="en-US" sz="3000" dirty="0" err="1" smtClean="0">
                <a:solidFill>
                  <a:srgbClr val="FF0000"/>
                </a:solidFill>
                <a:latin typeface="Calibri (Headings)"/>
              </a:rPr>
              <a:t>tàng</a:t>
            </a:r>
            <a:r>
              <a:rPr lang="en-US" sz="3000" dirty="0" smtClean="0">
                <a:solidFill>
                  <a:srgbClr val="FF0000"/>
                </a:solidFill>
                <a:latin typeface="Calibri (Headings)"/>
              </a:rPr>
              <a:t> </a:t>
            </a:r>
            <a:r>
              <a:rPr lang="en-US" sz="3000" dirty="0" err="1" smtClean="0">
                <a:solidFill>
                  <a:srgbClr val="FF0000"/>
                </a:solidFill>
                <a:latin typeface="Calibri (Headings)"/>
              </a:rPr>
              <a:t>của</a:t>
            </a:r>
            <a:r>
              <a:rPr lang="en-US" sz="3000" dirty="0" smtClean="0">
                <a:solidFill>
                  <a:srgbClr val="FF0000"/>
                </a:solidFill>
                <a:latin typeface="Calibri (Headings)"/>
              </a:rPr>
              <a:t> </a:t>
            </a:r>
            <a:r>
              <a:rPr lang="en-US" sz="3000" dirty="0" err="1" smtClean="0">
                <a:solidFill>
                  <a:srgbClr val="FF0000"/>
                </a:solidFill>
                <a:latin typeface="Calibri (Headings)"/>
              </a:rPr>
              <a:t>tiêm</a:t>
            </a:r>
            <a:r>
              <a:rPr lang="en-US" sz="3000" dirty="0" smtClean="0">
                <a:solidFill>
                  <a:srgbClr val="FF0000"/>
                </a:solidFill>
                <a:latin typeface="Calibri (Headings)"/>
              </a:rPr>
              <a:t> </a:t>
            </a:r>
            <a:r>
              <a:rPr lang="en-US" sz="3000" dirty="0" err="1" smtClean="0">
                <a:solidFill>
                  <a:srgbClr val="FF0000"/>
                </a:solidFill>
                <a:latin typeface="Calibri (Headings)"/>
              </a:rPr>
              <a:t>vắc</a:t>
            </a:r>
            <a:r>
              <a:rPr lang="en-US" sz="3000" dirty="0" smtClean="0">
                <a:solidFill>
                  <a:srgbClr val="FF0000"/>
                </a:solidFill>
                <a:latin typeface="Calibri (Headings)"/>
              </a:rPr>
              <a:t> </a:t>
            </a:r>
            <a:r>
              <a:rPr lang="en-US" sz="3000" dirty="0" err="1" smtClean="0">
                <a:solidFill>
                  <a:srgbClr val="FF0000"/>
                </a:solidFill>
                <a:latin typeface="Calibri (Headings)"/>
              </a:rPr>
              <a:t>xin</a:t>
            </a:r>
            <a:r>
              <a:rPr lang="en-US" sz="3000" dirty="0" smtClean="0">
                <a:solidFill>
                  <a:srgbClr val="FF0000"/>
                </a:solidFill>
                <a:latin typeface="Calibri (Headings)"/>
              </a:rPr>
              <a:t> </a:t>
            </a:r>
            <a:r>
              <a:rPr lang="en-US" sz="3000" dirty="0" err="1" smtClean="0">
                <a:solidFill>
                  <a:srgbClr val="FF0000"/>
                </a:solidFill>
                <a:latin typeface="Calibri (Headings)"/>
              </a:rPr>
              <a:t>phòng</a:t>
            </a:r>
            <a:r>
              <a:rPr lang="en-US" sz="3000" dirty="0" smtClean="0">
                <a:solidFill>
                  <a:srgbClr val="FF0000"/>
                </a:solidFill>
                <a:latin typeface="Calibri (Headings)"/>
              </a:rPr>
              <a:t> COVID-19 </a:t>
            </a:r>
            <a:r>
              <a:rPr lang="en-US" sz="3000" dirty="0" err="1" smtClean="0">
                <a:solidFill>
                  <a:srgbClr val="FF0000"/>
                </a:solidFill>
                <a:latin typeface="Calibri (Headings)"/>
              </a:rPr>
              <a:t>theo</a:t>
            </a:r>
            <a:r>
              <a:rPr lang="en-US" sz="3000" dirty="0" smtClean="0">
                <a:solidFill>
                  <a:srgbClr val="FF0000"/>
                </a:solidFill>
                <a:latin typeface="Calibri (Headings)"/>
              </a:rPr>
              <a:t> </a:t>
            </a:r>
            <a:r>
              <a:rPr lang="en-US" sz="3000" dirty="0" err="1" smtClean="0">
                <a:solidFill>
                  <a:srgbClr val="FF0000"/>
                </a:solidFill>
                <a:latin typeface="Calibri (Headings)"/>
              </a:rPr>
              <a:t>lứa</a:t>
            </a:r>
            <a:r>
              <a:rPr lang="en-US" sz="3000" dirty="0" smtClean="0">
                <a:solidFill>
                  <a:srgbClr val="FF0000"/>
                </a:solidFill>
                <a:latin typeface="Calibri (Headings)"/>
              </a:rPr>
              <a:t> </a:t>
            </a:r>
            <a:r>
              <a:rPr lang="en-US" sz="3000" dirty="0" err="1" smtClean="0">
                <a:solidFill>
                  <a:srgbClr val="FF0000"/>
                </a:solidFill>
                <a:latin typeface="Calibri (Headings)"/>
              </a:rPr>
              <a:t>tuổi</a:t>
            </a:r>
            <a:endParaRPr lang="en-US" sz="3000" dirty="0">
              <a:solidFill>
                <a:srgbClr val="FF0000"/>
              </a:solidFill>
              <a:latin typeface="Calibri (Headings)"/>
            </a:endParaRPr>
          </a:p>
        </p:txBody>
      </p:sp>
      <p:sp>
        <p:nvSpPr>
          <p:cNvPr id="6" name="Rectangle 5"/>
          <p:cNvSpPr/>
          <p:nvPr/>
        </p:nvSpPr>
        <p:spPr>
          <a:xfrm>
            <a:off x="2351584" y="6317268"/>
            <a:ext cx="6961458" cy="430887"/>
          </a:xfrm>
          <a:prstGeom prst="rect">
            <a:avLst/>
          </a:prstGeom>
          <a:solidFill>
            <a:schemeClr val="bg1"/>
          </a:solidFill>
        </p:spPr>
        <p:txBody>
          <a:bodyPr wrap="none">
            <a:spAutoFit/>
          </a:bodyPr>
          <a:lstStyle/>
          <a:p>
            <a:r>
              <a:rPr lang="en-US" sz="2200" dirty="0">
                <a:solidFill>
                  <a:srgbClr val="00B050"/>
                </a:solidFill>
              </a:rPr>
              <a:t>https://www.cdc.gov/mmwr/volumes/70/wr/mm7027e2.htm</a:t>
            </a:r>
          </a:p>
        </p:txBody>
      </p:sp>
    </p:spTree>
    <p:extLst>
      <p:ext uri="{BB962C8B-B14F-4D97-AF65-F5344CB8AC3E}">
        <p14:creationId xmlns:p14="http://schemas.microsoft.com/office/powerpoint/2010/main" val="3007207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Gia </a:t>
            </a:r>
            <a:r>
              <a:rPr lang="en-US" dirty="0" err="1" smtClean="0">
                <a:solidFill>
                  <a:srgbClr val="FF0000"/>
                </a:solidFill>
              </a:rPr>
              <a:t>đình</a:t>
            </a:r>
            <a:r>
              <a:rPr lang="en-US" dirty="0" smtClean="0">
                <a:solidFill>
                  <a:srgbClr val="FF0000"/>
                </a:solidFill>
              </a:rPr>
              <a:t> </a:t>
            </a:r>
            <a:r>
              <a:rPr lang="en-US" dirty="0" err="1" smtClean="0">
                <a:solidFill>
                  <a:srgbClr val="FF0000"/>
                </a:solidFill>
              </a:rPr>
              <a:t>trẻ</a:t>
            </a:r>
            <a:r>
              <a:rPr lang="en-US" dirty="0" smtClean="0">
                <a:solidFill>
                  <a:srgbClr val="FF0000"/>
                </a:solidFill>
              </a:rPr>
              <a:t> </a:t>
            </a:r>
            <a:r>
              <a:rPr lang="en-US" dirty="0" err="1" smtClean="0">
                <a:solidFill>
                  <a:srgbClr val="FF0000"/>
                </a:solidFill>
              </a:rPr>
              <a:t>chuẩn</a:t>
            </a:r>
            <a:r>
              <a:rPr lang="en-US" dirty="0" smtClean="0">
                <a:solidFill>
                  <a:srgbClr val="FF0000"/>
                </a:solidFill>
              </a:rPr>
              <a:t> </a:t>
            </a:r>
            <a:r>
              <a:rPr lang="en-US" dirty="0" err="1" smtClean="0">
                <a:solidFill>
                  <a:srgbClr val="FF0000"/>
                </a:solidFill>
              </a:rPr>
              <a:t>bị</a:t>
            </a:r>
            <a:r>
              <a:rPr lang="en-US" dirty="0" smtClean="0">
                <a:solidFill>
                  <a:srgbClr val="FF0000"/>
                </a:solidFill>
              </a:rPr>
              <a:t> </a:t>
            </a:r>
            <a:r>
              <a:rPr lang="en-US" dirty="0" err="1" smtClean="0">
                <a:solidFill>
                  <a:srgbClr val="FF0000"/>
                </a:solidFill>
              </a:rPr>
              <a:t>gì</a:t>
            </a:r>
            <a:r>
              <a:rPr lang="en-US" dirty="0" smtClean="0">
                <a:solidFill>
                  <a:srgbClr val="FF0000"/>
                </a:solidFill>
              </a:rPr>
              <a:t> </a:t>
            </a:r>
            <a:r>
              <a:rPr lang="en-US" dirty="0" err="1" smtClean="0">
                <a:solidFill>
                  <a:srgbClr val="FF0000"/>
                </a:solidFill>
              </a:rPr>
              <a:t>trước</a:t>
            </a:r>
            <a:r>
              <a:rPr lang="en-US" dirty="0" smtClean="0">
                <a:solidFill>
                  <a:srgbClr val="FF0000"/>
                </a:solidFill>
              </a:rPr>
              <a:t> </a:t>
            </a:r>
            <a:r>
              <a:rPr lang="en-US" dirty="0" err="1" smtClean="0">
                <a:solidFill>
                  <a:srgbClr val="FF0000"/>
                </a:solidFill>
              </a:rPr>
              <a:t>khi</a:t>
            </a:r>
            <a:r>
              <a:rPr lang="en-US" dirty="0" smtClean="0">
                <a:solidFill>
                  <a:srgbClr val="FF0000"/>
                </a:solidFill>
              </a:rPr>
              <a:t> </a:t>
            </a:r>
            <a:r>
              <a:rPr lang="en-US" dirty="0" err="1" smtClean="0">
                <a:solidFill>
                  <a:srgbClr val="FF0000"/>
                </a:solidFill>
              </a:rPr>
              <a:t>tiêm</a:t>
            </a:r>
            <a:r>
              <a:rPr lang="en-US" dirty="0" smtClean="0">
                <a:solidFill>
                  <a:srgbClr val="FF0000"/>
                </a:solidFill>
              </a:rPr>
              <a:t> </a:t>
            </a:r>
            <a:r>
              <a:rPr lang="en-US" dirty="0" err="1" smtClean="0">
                <a:solidFill>
                  <a:srgbClr val="FF0000"/>
                </a:solidFill>
              </a:rPr>
              <a:t>vắc</a:t>
            </a:r>
            <a:r>
              <a:rPr lang="en-US" dirty="0" smtClean="0">
                <a:solidFill>
                  <a:srgbClr val="FF0000"/>
                </a:solidFill>
              </a:rPr>
              <a:t> </a:t>
            </a:r>
            <a:r>
              <a:rPr lang="en-US" dirty="0" err="1" smtClean="0">
                <a:solidFill>
                  <a:srgbClr val="FF0000"/>
                </a:solidFill>
              </a:rPr>
              <a:t>xin</a:t>
            </a:r>
            <a:r>
              <a:rPr lang="en-US" dirty="0" smtClean="0">
                <a:solidFill>
                  <a:srgbClr val="FF0000"/>
                </a:solidFill>
              </a:rPr>
              <a:t> </a:t>
            </a:r>
            <a:br>
              <a:rPr lang="en-US" dirty="0" smtClean="0">
                <a:solidFill>
                  <a:srgbClr val="FF0000"/>
                </a:solidFill>
              </a:rPr>
            </a:br>
            <a:r>
              <a:rPr lang="en-US" dirty="0" err="1" smtClean="0">
                <a:solidFill>
                  <a:srgbClr val="FF0000"/>
                </a:solidFill>
              </a:rPr>
              <a:t>phòng</a:t>
            </a:r>
            <a:r>
              <a:rPr lang="en-US" dirty="0" smtClean="0">
                <a:solidFill>
                  <a:srgbClr val="FF0000"/>
                </a:solidFill>
              </a:rPr>
              <a:t> COVID-19</a:t>
            </a:r>
            <a:endParaRPr lang="en-US" dirty="0">
              <a:solidFill>
                <a:srgbClr val="FF0000"/>
              </a:solidFill>
            </a:endParaRPr>
          </a:p>
        </p:txBody>
      </p:sp>
      <p:sp>
        <p:nvSpPr>
          <p:cNvPr id="3" name="Content Placeholder 2"/>
          <p:cNvSpPr>
            <a:spLocks noGrp="1"/>
          </p:cNvSpPr>
          <p:nvPr>
            <p:ph idx="1"/>
          </p:nvPr>
        </p:nvSpPr>
        <p:spPr>
          <a:xfrm>
            <a:off x="627318" y="1988840"/>
            <a:ext cx="10166920" cy="4525963"/>
          </a:xfrm>
        </p:spPr>
        <p:txBody>
          <a:bodyPr/>
          <a:lstStyle/>
          <a:p>
            <a:pPr marL="0" indent="0" algn="just">
              <a:buNone/>
            </a:pPr>
            <a:r>
              <a:rPr lang="en-US" dirty="0" err="1" smtClean="0"/>
              <a:t>Người</a:t>
            </a:r>
            <a:r>
              <a:rPr lang="en-US" dirty="0" smtClean="0"/>
              <a:t> </a:t>
            </a:r>
            <a:r>
              <a:rPr lang="en-US" dirty="0" err="1" smtClean="0"/>
              <a:t>nhà</a:t>
            </a:r>
            <a:r>
              <a:rPr lang="en-US" dirty="0" smtClean="0"/>
              <a:t> </a:t>
            </a:r>
            <a:r>
              <a:rPr lang="en-US" dirty="0" err="1" smtClean="0"/>
              <a:t>chuẩn</a:t>
            </a:r>
            <a:r>
              <a:rPr lang="en-US" dirty="0" smtClean="0"/>
              <a:t> </a:t>
            </a:r>
            <a:r>
              <a:rPr lang="en-US" dirty="0" err="1" smtClean="0"/>
              <a:t>bị</a:t>
            </a:r>
            <a:r>
              <a:rPr lang="en-US" dirty="0" smtClean="0"/>
              <a:t> </a:t>
            </a:r>
            <a:r>
              <a:rPr lang="en-US" dirty="0" err="1" smtClean="0"/>
              <a:t>thông</a:t>
            </a:r>
            <a:r>
              <a:rPr lang="en-US" dirty="0" smtClean="0"/>
              <a:t> tin </a:t>
            </a:r>
            <a:r>
              <a:rPr lang="en-US" dirty="0" err="1" smtClean="0"/>
              <a:t>về</a:t>
            </a:r>
            <a:r>
              <a:rPr lang="en-US" dirty="0" smtClean="0"/>
              <a:t>:</a:t>
            </a:r>
          </a:p>
          <a:p>
            <a:pPr algn="just"/>
            <a:r>
              <a:rPr lang="en-US" dirty="0" err="1" smtClean="0"/>
              <a:t>Bệnh</a:t>
            </a:r>
            <a:r>
              <a:rPr lang="en-US" dirty="0" smtClean="0"/>
              <a:t> </a:t>
            </a:r>
            <a:r>
              <a:rPr lang="en-US" dirty="0" err="1" smtClean="0"/>
              <a:t>lý</a:t>
            </a:r>
            <a:r>
              <a:rPr lang="en-US" dirty="0" smtClean="0"/>
              <a:t> </a:t>
            </a:r>
            <a:r>
              <a:rPr lang="en-US" dirty="0" err="1" smtClean="0"/>
              <a:t>của</a:t>
            </a:r>
            <a:r>
              <a:rPr lang="en-US" dirty="0" smtClean="0"/>
              <a:t> </a:t>
            </a:r>
            <a:r>
              <a:rPr lang="en-US" dirty="0" err="1" smtClean="0"/>
              <a:t>trẻ</a:t>
            </a:r>
            <a:r>
              <a:rPr lang="en-US" dirty="0" smtClean="0"/>
              <a:t> </a:t>
            </a:r>
          </a:p>
          <a:p>
            <a:pPr algn="just"/>
            <a:r>
              <a:rPr lang="en-US" dirty="0" err="1"/>
              <a:t>T</a:t>
            </a:r>
            <a:r>
              <a:rPr lang="en-US" dirty="0" err="1" smtClean="0"/>
              <a:t>huốc</a:t>
            </a:r>
            <a:r>
              <a:rPr lang="en-US" dirty="0" smtClean="0"/>
              <a:t> </a:t>
            </a:r>
            <a:r>
              <a:rPr lang="en-US" dirty="0" err="1" smtClean="0"/>
              <a:t>trẻ</a:t>
            </a:r>
            <a:r>
              <a:rPr lang="en-US" dirty="0" smtClean="0"/>
              <a:t> </a:t>
            </a:r>
            <a:r>
              <a:rPr lang="en-US" dirty="0" err="1" smtClean="0"/>
              <a:t>đang</a:t>
            </a:r>
            <a:r>
              <a:rPr lang="en-US" dirty="0" smtClean="0"/>
              <a:t> </a:t>
            </a:r>
            <a:r>
              <a:rPr lang="en-US" dirty="0" err="1" smtClean="0"/>
              <a:t>sử</a:t>
            </a:r>
            <a:r>
              <a:rPr lang="en-US" dirty="0" smtClean="0"/>
              <a:t> </a:t>
            </a:r>
            <a:r>
              <a:rPr lang="en-US" dirty="0" err="1" smtClean="0"/>
              <a:t>dụng</a:t>
            </a:r>
            <a:endParaRPr lang="en-US" dirty="0" smtClean="0"/>
          </a:p>
          <a:p>
            <a:pPr algn="just"/>
            <a:r>
              <a:rPr lang="en-US" dirty="0" err="1" smtClean="0"/>
              <a:t>Tiền</a:t>
            </a:r>
            <a:r>
              <a:rPr lang="en-US" dirty="0" smtClean="0"/>
              <a:t> </a:t>
            </a:r>
            <a:r>
              <a:rPr lang="en-US" dirty="0" err="1" smtClean="0"/>
              <a:t>sử</a:t>
            </a:r>
            <a:r>
              <a:rPr lang="en-US" dirty="0" smtClean="0"/>
              <a:t> </a:t>
            </a:r>
            <a:r>
              <a:rPr lang="en-US" dirty="0" err="1" smtClean="0"/>
              <a:t>dị</a:t>
            </a:r>
            <a:r>
              <a:rPr lang="en-US" dirty="0" smtClean="0"/>
              <a:t> </a:t>
            </a:r>
            <a:r>
              <a:rPr lang="en-US" dirty="0" err="1" smtClean="0"/>
              <a:t>ứng</a:t>
            </a:r>
            <a:r>
              <a:rPr lang="en-US" dirty="0" smtClean="0"/>
              <a:t> </a:t>
            </a:r>
            <a:r>
              <a:rPr lang="en-US" dirty="0" err="1" smtClean="0"/>
              <a:t>đối</a:t>
            </a:r>
            <a:r>
              <a:rPr lang="en-US" dirty="0" smtClean="0"/>
              <a:t> </a:t>
            </a:r>
            <a:r>
              <a:rPr lang="en-US" dirty="0" err="1" smtClean="0"/>
              <a:t>với</a:t>
            </a:r>
            <a:r>
              <a:rPr lang="en-US" dirty="0" smtClean="0"/>
              <a:t> </a:t>
            </a:r>
            <a:r>
              <a:rPr lang="en-US" dirty="0" err="1" smtClean="0"/>
              <a:t>thuốc</a:t>
            </a:r>
            <a:r>
              <a:rPr lang="en-US" dirty="0" smtClean="0"/>
              <a:t>, </a:t>
            </a:r>
            <a:r>
              <a:rPr lang="en-US" dirty="0" err="1" smtClean="0"/>
              <a:t>thức</a:t>
            </a:r>
            <a:r>
              <a:rPr lang="en-US" dirty="0" smtClean="0"/>
              <a:t> </a:t>
            </a:r>
            <a:r>
              <a:rPr lang="en-US" dirty="0" err="1" smtClean="0"/>
              <a:t>ăn</a:t>
            </a:r>
            <a:r>
              <a:rPr lang="en-US" dirty="0" smtClean="0"/>
              <a:t> </a:t>
            </a:r>
            <a:r>
              <a:rPr lang="en-US" dirty="0" err="1" smtClean="0"/>
              <a:t>nếu</a:t>
            </a:r>
            <a:r>
              <a:rPr lang="en-US" dirty="0" smtClean="0"/>
              <a:t> </a:t>
            </a:r>
            <a:r>
              <a:rPr lang="en-US" dirty="0" err="1" smtClean="0"/>
              <a:t>có</a:t>
            </a:r>
            <a:endParaRPr lang="en-US" dirty="0" smtClean="0"/>
          </a:p>
        </p:txBody>
      </p:sp>
    </p:spTree>
    <p:extLst>
      <p:ext uri="{BB962C8B-B14F-4D97-AF65-F5344CB8AC3E}">
        <p14:creationId xmlns:p14="http://schemas.microsoft.com/office/powerpoint/2010/main" val="1970009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Gia </a:t>
            </a:r>
            <a:r>
              <a:rPr lang="en-US" dirty="0" err="1" smtClean="0"/>
              <a:t>đình</a:t>
            </a:r>
            <a:r>
              <a:rPr lang="en-US" dirty="0" smtClean="0"/>
              <a:t> </a:t>
            </a:r>
            <a:r>
              <a:rPr lang="en-US" dirty="0" err="1" smtClean="0"/>
              <a:t>trẻ</a:t>
            </a:r>
            <a:r>
              <a:rPr lang="en-US" dirty="0" smtClean="0"/>
              <a:t> </a:t>
            </a:r>
            <a:r>
              <a:rPr lang="en-US" dirty="0" err="1" smtClean="0"/>
              <a:t>chuẩn</a:t>
            </a:r>
            <a:r>
              <a:rPr lang="en-US" dirty="0" smtClean="0"/>
              <a:t> </a:t>
            </a:r>
            <a:r>
              <a:rPr lang="en-US" dirty="0" err="1" smtClean="0"/>
              <a:t>bị</a:t>
            </a:r>
            <a:r>
              <a:rPr lang="en-US" dirty="0" smtClean="0"/>
              <a:t> </a:t>
            </a:r>
            <a:r>
              <a:rPr lang="en-US" dirty="0" err="1" smtClean="0"/>
              <a:t>gì</a:t>
            </a:r>
            <a:r>
              <a:rPr lang="en-US" dirty="0" smtClean="0"/>
              <a:t> </a:t>
            </a:r>
            <a:r>
              <a:rPr lang="en-US" dirty="0" err="1" smtClean="0"/>
              <a:t>trước</a:t>
            </a:r>
            <a:r>
              <a:rPr lang="en-US" dirty="0" smtClean="0"/>
              <a:t> </a:t>
            </a:r>
            <a:r>
              <a:rPr lang="en-US" dirty="0" err="1" smtClean="0"/>
              <a:t>khi</a:t>
            </a:r>
            <a:r>
              <a:rPr lang="en-US" dirty="0" smtClean="0"/>
              <a:t> </a:t>
            </a:r>
            <a:r>
              <a:rPr lang="en-US" dirty="0" err="1" smtClean="0"/>
              <a:t>tiêm</a:t>
            </a:r>
            <a:r>
              <a:rPr lang="en-US" dirty="0" smtClean="0"/>
              <a:t> </a:t>
            </a:r>
            <a:r>
              <a:rPr lang="en-US" dirty="0" err="1" smtClean="0"/>
              <a:t>vắc</a:t>
            </a:r>
            <a:r>
              <a:rPr lang="en-US" dirty="0" smtClean="0"/>
              <a:t> </a:t>
            </a:r>
            <a:r>
              <a:rPr lang="en-US" dirty="0" err="1" smtClean="0"/>
              <a:t>xin</a:t>
            </a:r>
            <a:r>
              <a:rPr lang="en-US" dirty="0" smtClean="0"/>
              <a:t> </a:t>
            </a:r>
            <a:br>
              <a:rPr lang="en-US" dirty="0" smtClean="0"/>
            </a:br>
            <a:r>
              <a:rPr lang="en-US" dirty="0" err="1" smtClean="0"/>
              <a:t>phòng</a:t>
            </a:r>
            <a:r>
              <a:rPr lang="en-US" dirty="0" smtClean="0"/>
              <a:t> COVID-19</a:t>
            </a:r>
            <a:endParaRPr lang="en-US" dirty="0"/>
          </a:p>
        </p:txBody>
      </p:sp>
      <p:sp>
        <p:nvSpPr>
          <p:cNvPr id="3" name="Content Placeholder 2"/>
          <p:cNvSpPr>
            <a:spLocks noGrp="1"/>
          </p:cNvSpPr>
          <p:nvPr>
            <p:ph idx="1"/>
          </p:nvPr>
        </p:nvSpPr>
        <p:spPr>
          <a:xfrm>
            <a:off x="609600" y="1600201"/>
            <a:ext cx="4550296" cy="4525963"/>
          </a:xfrm>
        </p:spPr>
        <p:txBody>
          <a:bodyPr/>
          <a:lstStyle/>
          <a:p>
            <a:pPr algn="just"/>
            <a:r>
              <a:rPr lang="en-US" dirty="0" err="1" smtClean="0"/>
              <a:t>Điền</a:t>
            </a:r>
            <a:r>
              <a:rPr lang="en-US" dirty="0" smtClean="0"/>
              <a:t> </a:t>
            </a:r>
            <a:r>
              <a:rPr lang="en-US" dirty="0" err="1" smtClean="0"/>
              <a:t>thông</a:t>
            </a:r>
            <a:r>
              <a:rPr lang="en-US" dirty="0" smtClean="0"/>
              <a:t> tin </a:t>
            </a:r>
            <a:r>
              <a:rPr lang="en-US" dirty="0" err="1" smtClean="0"/>
              <a:t>vào</a:t>
            </a:r>
            <a:r>
              <a:rPr lang="en-US" dirty="0" smtClean="0"/>
              <a:t> B</a:t>
            </a:r>
            <a:r>
              <a:rPr lang="vi-VN" sz="2800" dirty="0" smtClean="0"/>
              <a:t>ảng kiểm trước tiêm chủng vắc xin phòng covid-19 đối với trẻ em </a:t>
            </a:r>
            <a:endParaRPr lang="en-US" sz="2800" dirty="0" smtClean="0"/>
          </a:p>
          <a:p>
            <a:pPr algn="just"/>
            <a:r>
              <a:rPr lang="en-US" dirty="0" err="1" smtClean="0"/>
              <a:t>Điền</a:t>
            </a:r>
            <a:r>
              <a:rPr lang="en-US" dirty="0" smtClean="0"/>
              <a:t> </a:t>
            </a:r>
            <a:r>
              <a:rPr lang="en-US" dirty="0" err="1" smtClean="0"/>
              <a:t>thông</a:t>
            </a:r>
            <a:r>
              <a:rPr lang="en-US" dirty="0" smtClean="0"/>
              <a:t> tin </a:t>
            </a:r>
            <a:r>
              <a:rPr lang="en-US" dirty="0" err="1" smtClean="0"/>
              <a:t>phần</a:t>
            </a:r>
            <a:r>
              <a:rPr lang="en-US" dirty="0" smtClean="0"/>
              <a:t> </a:t>
            </a:r>
            <a:r>
              <a:rPr lang="en-US" dirty="0" err="1" smtClean="0"/>
              <a:t>hành</a:t>
            </a:r>
            <a:r>
              <a:rPr lang="en-US" dirty="0" smtClean="0"/>
              <a:t> </a:t>
            </a:r>
            <a:r>
              <a:rPr lang="en-US" dirty="0" err="1" smtClean="0"/>
              <a:t>chính</a:t>
            </a:r>
            <a:endParaRPr lang="en-US" dirty="0" smtClean="0"/>
          </a:p>
          <a:p>
            <a:pPr algn="just"/>
            <a:r>
              <a:rPr lang="en-US" dirty="0" err="1" smtClean="0"/>
              <a:t>Điền</a:t>
            </a:r>
            <a:r>
              <a:rPr lang="en-US" dirty="0" smtClean="0"/>
              <a:t> </a:t>
            </a:r>
            <a:r>
              <a:rPr lang="en-US" dirty="0" err="1" smtClean="0"/>
              <a:t>vào</a:t>
            </a:r>
            <a:r>
              <a:rPr lang="en-US" dirty="0" smtClean="0"/>
              <a:t> </a:t>
            </a:r>
            <a:r>
              <a:rPr lang="en-US" dirty="0" err="1" smtClean="0">
                <a:solidFill>
                  <a:srgbClr val="002060"/>
                </a:solidFill>
              </a:rPr>
              <a:t>phiếu</a:t>
            </a:r>
            <a:r>
              <a:rPr lang="en-US" dirty="0" smtClean="0">
                <a:solidFill>
                  <a:srgbClr val="002060"/>
                </a:solidFill>
              </a:rPr>
              <a:t> </a:t>
            </a:r>
            <a:r>
              <a:rPr lang="en-US" dirty="0" err="1" smtClean="0"/>
              <a:t>sàng</a:t>
            </a:r>
            <a:r>
              <a:rPr lang="en-US" dirty="0" smtClean="0"/>
              <a:t> </a:t>
            </a:r>
            <a:r>
              <a:rPr lang="en-US" dirty="0" err="1" smtClean="0"/>
              <a:t>lọc</a:t>
            </a:r>
            <a:r>
              <a:rPr lang="en-US" dirty="0" smtClean="0"/>
              <a:t> </a:t>
            </a:r>
            <a:r>
              <a:rPr lang="en-US" dirty="0" err="1" smtClean="0"/>
              <a:t>từ</a:t>
            </a:r>
            <a:r>
              <a:rPr lang="en-US" dirty="0" smtClean="0"/>
              <a:t> </a:t>
            </a:r>
            <a:r>
              <a:rPr lang="en-US" dirty="0" err="1" smtClean="0"/>
              <a:t>câu</a:t>
            </a:r>
            <a:r>
              <a:rPr lang="en-US" dirty="0" smtClean="0"/>
              <a:t> 1 </a:t>
            </a:r>
            <a:r>
              <a:rPr lang="en-US" dirty="0" err="1" smtClean="0"/>
              <a:t>đến</a:t>
            </a:r>
            <a:r>
              <a:rPr lang="en-US" dirty="0" smtClean="0"/>
              <a:t> </a:t>
            </a:r>
            <a:r>
              <a:rPr lang="en-US" dirty="0" err="1" smtClean="0"/>
              <a:t>câu</a:t>
            </a:r>
            <a:r>
              <a:rPr lang="en-US" dirty="0" smtClean="0"/>
              <a:t> 5</a:t>
            </a:r>
            <a:endParaRPr lang="en-US" dirty="0"/>
          </a:p>
        </p:txBody>
      </p:sp>
      <p:pic>
        <p:nvPicPr>
          <p:cNvPr id="5" name="Picture 4"/>
          <p:cNvPicPr>
            <a:picLocks noChangeAspect="1"/>
          </p:cNvPicPr>
          <p:nvPr/>
        </p:nvPicPr>
        <p:blipFill>
          <a:blip r:embed="rId2"/>
          <a:stretch>
            <a:fillRect/>
          </a:stretch>
        </p:blipFill>
        <p:spPr>
          <a:xfrm>
            <a:off x="5375920" y="1452274"/>
            <a:ext cx="6565694" cy="6858000"/>
          </a:xfrm>
          <a:prstGeom prst="rect">
            <a:avLst/>
          </a:prstGeom>
        </p:spPr>
      </p:pic>
    </p:spTree>
    <p:extLst>
      <p:ext uri="{BB962C8B-B14F-4D97-AF65-F5344CB8AC3E}">
        <p14:creationId xmlns:p14="http://schemas.microsoft.com/office/powerpoint/2010/main" val="23733132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SOT XUAT HUYET QUI NHON 07</Template>
  <TotalTime>43891</TotalTime>
  <Words>2985</Words>
  <Application>Microsoft Office PowerPoint</Application>
  <PresentationFormat>Widescreen</PresentationFormat>
  <Paragraphs>282</Paragraphs>
  <Slides>36</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ＭＳ Ｐゴシック</vt:lpstr>
      <vt:lpstr>ＭＳ Ｐゴシック</vt:lpstr>
      <vt:lpstr>Arial</vt:lpstr>
      <vt:lpstr>Calibri</vt:lpstr>
      <vt:lpstr>Calibri (Body)</vt:lpstr>
      <vt:lpstr>Calibri (Headings)</vt:lpstr>
      <vt:lpstr>Helvetica</vt:lpstr>
      <vt:lpstr>Source Sans Pro</vt:lpstr>
      <vt:lpstr>Times New Roman</vt:lpstr>
      <vt:lpstr>Wingdings</vt:lpstr>
      <vt:lpstr>Office Theme</vt:lpstr>
      <vt:lpstr>PowerPoint Presentation</vt:lpstr>
      <vt:lpstr>Nội dung trình bày</vt:lpstr>
      <vt:lpstr>Chuẩn bị trước khi tiêm vắc xin phòng COVID-19</vt:lpstr>
      <vt:lpstr>Lợi ích của tiêm vắc xin phòng COVID-19 ở trẻ em </vt:lpstr>
      <vt:lpstr>Hiệu quả của tiêm vắc xin COVID-19 ở trẻ em</vt:lpstr>
      <vt:lpstr>Tính an toàn của tiêm vắc xin phòng COVID-19</vt:lpstr>
      <vt:lpstr>PowerPoint Presentation</vt:lpstr>
      <vt:lpstr>Gia đình trẻ chuẩn bị gì trước khi tiêm vắc xin  phòng COVID-19</vt:lpstr>
      <vt:lpstr>Gia đình trẻ chuẩn bị gì trước khi tiêm vắc xin  phòng COVID-19</vt:lpstr>
      <vt:lpstr>Chuẩn bị trước tiêm</vt:lpstr>
      <vt:lpstr>Trước khi tiêm vắc xin phòng COVID-19 trẻ cần  uống thuốc gì đặc biệt không</vt:lpstr>
      <vt:lpstr>Chuẩn bị cho trẻ đến điểm tiêm chủng</vt:lpstr>
      <vt:lpstr>Tại điểm tiêm vắc xin phòng COVID-19</vt:lpstr>
      <vt:lpstr>Tiêm vắc xin phòng COVID-19</vt:lpstr>
      <vt:lpstr>Theo dõi sau khi tiêm vắc xin phòng COVID-19</vt:lpstr>
      <vt:lpstr>Các phản ứng có thể gặp ngay sau tiêm: phản vệ</vt:lpstr>
      <vt:lpstr>Các dấu hiệu gợi ý phản vệ</vt:lpstr>
      <vt:lpstr>Phân độ phản vệ</vt:lpstr>
      <vt:lpstr>Các phản ứng liên quan tâm lý</vt:lpstr>
      <vt:lpstr>Phân biệt ngất do tâm lý và phản vệ</vt:lpstr>
      <vt:lpstr>Các phản ứng liên quan tâm lý</vt:lpstr>
      <vt:lpstr>Sau 30 phút theo dõi tại điểm tiêm vắc xin</vt:lpstr>
      <vt:lpstr>Theo dõi các phản ứng thường gặp  trong vài ngày đầu sau tiêm</vt:lpstr>
      <vt:lpstr>Theo dõi các phản ứng không thường gặp sau tiêm</vt:lpstr>
      <vt:lpstr>Phản ứng cánh tay COVID-19</vt:lpstr>
      <vt:lpstr>Viêm cơ tim, viêm màng ngoài tim sau tiêm vắc xin phòng COVID-19</vt:lpstr>
      <vt:lpstr>Viêm cơ tim, viêm màng ngoài tim sau tiêm vắc xin phòng COVID-19</vt:lpstr>
      <vt:lpstr>Theo dõi tiếp theo sau tiêm vắc xin phòng COVID-19</vt:lpstr>
      <vt:lpstr>PowerPoint Presentation</vt:lpstr>
      <vt:lpstr>Trẻ mắc bệnh lý mạn tính tiêm vắc xin COVID-19 được không?</vt:lpstr>
      <vt:lpstr>Trẻ mắc bệnh lý mạn tính tiêm vắc xin COVID-19 được không?</vt:lpstr>
      <vt:lpstr>Vắc xin phòng COVID-19 có ảnh hưởng đến khả năng sinh sản và kinh nguyệt không?</vt:lpstr>
      <vt:lpstr>Bao lâu sau tiêm vắc xin COVID-19 trẻ có thể tiêm vắc xin khác?</vt:lpstr>
      <vt:lpstr>Kết luận</vt:lpstr>
      <vt:lpstr>Danh bạ hotline tiêm chủng</vt:lpstr>
      <vt:lpstr>Cho trẻ thơ sức khỏe và yêu thương Da Nang, Viet Nam</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Hoang Tran</dc:creator>
  <cp:lastModifiedBy>HoangTran</cp:lastModifiedBy>
  <cp:revision>1943</cp:revision>
  <cp:lastPrinted>2017-12-13T00:01:34Z</cp:lastPrinted>
  <dcterms:created xsi:type="dcterms:W3CDTF">2007-03-25T14:55:15Z</dcterms:created>
  <dcterms:modified xsi:type="dcterms:W3CDTF">2021-11-01T02:47:35Z</dcterms:modified>
</cp:coreProperties>
</file>